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10"/>
  </p:notesMasterIdLst>
  <p:sldIdLst>
    <p:sldId id="286" r:id="rId2"/>
    <p:sldId id="281" r:id="rId3"/>
    <p:sldId id="261" r:id="rId4"/>
    <p:sldId id="262" r:id="rId5"/>
    <p:sldId id="264" r:id="rId6"/>
    <p:sldId id="266" r:id="rId7"/>
    <p:sldId id="272" r:id="rId8"/>
    <p:sldId id="289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F8DB"/>
    <a:srgbClr val="F1AA6F"/>
    <a:srgbClr val="F29071"/>
    <a:srgbClr val="01879F"/>
    <a:srgbClr val="BE001D"/>
    <a:srgbClr val="F6DEDE"/>
    <a:srgbClr val="FCE2E3"/>
    <a:srgbClr val="FB7C6E"/>
    <a:srgbClr val="D8CE7C"/>
    <a:srgbClr val="DF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65" d="100"/>
          <a:sy n="65" d="100"/>
        </p:scale>
        <p:origin x="57" y="5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26F34-65B1-42C1-A78D-65F5EDA89499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2348B-5151-457C-B01A-D935089FE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5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62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32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2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8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2348B-5151-457C-B01A-D935089FED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2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31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EnjoyBazaars" TargetMode="External"/><Relationship Id="rId3" Type="http://schemas.openxmlformats.org/officeDocument/2006/relationships/hyperlink" Target="https://artouch.com/view/content-11237.html" TargetMode="External"/><Relationship Id="rId7" Type="http://schemas.openxmlformats.org/officeDocument/2006/relationships/hyperlink" Target="https://www.facebook.com/77HandDoingClassroom" TargetMode="External"/><Relationship Id="rId2" Type="http://schemas.openxmlformats.org/officeDocument/2006/relationships/hyperlink" Target="https://www.npf.org.tw/2/586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77cityplay.com/" TargetMode="External"/><Relationship Id="rId11" Type="http://schemas.openxmlformats.org/officeDocument/2006/relationships/hyperlink" Target="https://yoke918.com/77city/" TargetMode="External"/><Relationship Id="rId5" Type="http://schemas.openxmlformats.org/officeDocument/2006/relationships/hyperlink" Target="https://www.facebook.com/pg/Taoyuan.77CityPlay/about/?ref=page_internal" TargetMode="External"/><Relationship Id="rId10" Type="http://schemas.openxmlformats.org/officeDocument/2006/relationships/hyperlink" Target="https://www.facebook.com/Taoyuan77.77cityplay/" TargetMode="External"/><Relationship Id="rId4" Type="http://schemas.openxmlformats.org/officeDocument/2006/relationships/hyperlink" Target="https://solomo.xinmedia.com/photo/72429-vickychicheng" TargetMode="External"/><Relationship Id="rId9" Type="http://schemas.openxmlformats.org/officeDocument/2006/relationships/hyperlink" Target="https://forms.gle/ut7Z4LTw89HiFX3d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8371" b="5499"/>
          <a:stretch/>
        </p:blipFill>
        <p:spPr>
          <a:xfrm>
            <a:off x="339214" y="1"/>
            <a:ext cx="11575336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17191" y="962025"/>
            <a:ext cx="10160793" cy="4933950"/>
            <a:chOff x="1002507" y="962025"/>
            <a:chExt cx="10160793" cy="4933950"/>
          </a:xfrm>
        </p:grpSpPr>
        <p:sp>
          <p:nvSpPr>
            <p:cNvPr id="4" name="矩形 3"/>
            <p:cNvSpPr/>
            <p:nvPr/>
          </p:nvSpPr>
          <p:spPr>
            <a:xfrm>
              <a:off x="6081316" y="962025"/>
              <a:ext cx="5081984" cy="4933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图文框 8"/>
            <p:cNvSpPr/>
            <p:nvPr/>
          </p:nvSpPr>
          <p:spPr>
            <a:xfrm>
              <a:off x="1002507" y="962025"/>
              <a:ext cx="5707459" cy="4933950"/>
            </a:xfrm>
            <a:prstGeom prst="frame">
              <a:avLst>
                <a:gd name="adj1" fmla="val 74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2">
            <a:extLst>
              <a:ext uri="{FF2B5EF4-FFF2-40B4-BE49-F238E27FC236}">
                <a16:creationId xmlns:a16="http://schemas.microsoft.com/office/drawing/2014/main" id="{909CE96C-F037-4328-A325-397C71670AFE}"/>
              </a:ext>
            </a:extLst>
          </p:cNvPr>
          <p:cNvSpPr/>
          <p:nvPr/>
        </p:nvSpPr>
        <p:spPr>
          <a:xfrm>
            <a:off x="7645897" y="1504864"/>
            <a:ext cx="1014765" cy="1110918"/>
          </a:xfrm>
          <a:prstGeom prst="ellipse">
            <a:avLst/>
          </a:prstGeom>
          <a:solidFill>
            <a:schemeClr val="tx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048750" y="3676650"/>
            <a:ext cx="1440000" cy="1440000"/>
          </a:xfrm>
          <a:prstGeom prst="ellipse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80161" y="5408648"/>
            <a:ext cx="323850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2000" dirty="0"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文化創意產業經營期末報告</a:t>
            </a:r>
            <a:endParaRPr lang="zh-CN" altLang="en-US" sz="2000" dirty="0">
              <a:latin typeface="華康正顏楷體W5" panose="03000509000000000000" pitchFamily="65" charset="-120"/>
              <a:ea typeface="華康正顏楷體W5" panose="03000509000000000000" pitchFamily="65" charset="-120"/>
            </a:endParaRPr>
          </a:p>
        </p:txBody>
      </p:sp>
      <p:sp>
        <p:nvSpPr>
          <p:cNvPr id="19" name="椭圆 12">
            <a:extLst>
              <a:ext uri="{FF2B5EF4-FFF2-40B4-BE49-F238E27FC236}">
                <a16:creationId xmlns:a16="http://schemas.microsoft.com/office/drawing/2014/main" id="{BDE48764-58E5-4ECF-BAA8-1B92C05BC84C}"/>
              </a:ext>
            </a:extLst>
          </p:cNvPr>
          <p:cNvSpPr/>
          <p:nvPr/>
        </p:nvSpPr>
        <p:spPr>
          <a:xfrm>
            <a:off x="6376744" y="3455496"/>
            <a:ext cx="1440000" cy="1440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2">
            <a:extLst>
              <a:ext uri="{FF2B5EF4-FFF2-40B4-BE49-F238E27FC236}">
                <a16:creationId xmlns:a16="http://schemas.microsoft.com/office/drawing/2014/main" id="{CDB31271-C837-412F-874A-8B5E71442945}"/>
              </a:ext>
            </a:extLst>
          </p:cNvPr>
          <p:cNvSpPr/>
          <p:nvPr/>
        </p:nvSpPr>
        <p:spPr>
          <a:xfrm>
            <a:off x="5620909" y="2153184"/>
            <a:ext cx="1440000" cy="1440000"/>
          </a:xfrm>
          <a:prstGeom prst="ellipse">
            <a:avLst/>
          </a:prstGeom>
          <a:solidFill>
            <a:schemeClr val="accent2">
              <a:lumMod val="25000"/>
              <a:lumOff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81AE71D5-4740-4FC7-9996-5B24B15A312B}"/>
              </a:ext>
            </a:extLst>
          </p:cNvPr>
          <p:cNvSpPr txBox="1"/>
          <p:nvPr/>
        </p:nvSpPr>
        <p:spPr>
          <a:xfrm>
            <a:off x="5929954" y="2060323"/>
            <a:ext cx="1538883" cy="4230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8800" dirty="0">
                <a:latin typeface="方正姚体" panose="02010601030101010101" pitchFamily="2" charset="-122"/>
                <a:ea typeface="方正姚体" panose="02010601030101010101" pitchFamily="2" charset="-122"/>
              </a:rPr>
              <a:t>藝文町</a:t>
            </a:r>
            <a:endParaRPr lang="zh-CN" altLang="en-US" sz="8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0" y="946306"/>
            <a:ext cx="32385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6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七</a:t>
            </a:r>
            <a:endParaRPr lang="zh-CN" altLang="en-US" sz="16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39050" y="2520040"/>
            <a:ext cx="32385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6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七</a:t>
            </a:r>
            <a:endParaRPr lang="zh-CN" altLang="en-US" sz="16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Freeform 90">
            <a:extLst>
              <a:ext uri="{FF2B5EF4-FFF2-40B4-BE49-F238E27FC236}">
                <a16:creationId xmlns:a16="http://schemas.microsoft.com/office/drawing/2014/main" id="{491615B4-8C70-45D5-A2ED-4389DB1E06EC}"/>
              </a:ext>
            </a:extLst>
          </p:cNvPr>
          <p:cNvSpPr>
            <a:spLocks noEditPoints="1"/>
          </p:cNvSpPr>
          <p:nvPr/>
        </p:nvSpPr>
        <p:spPr bwMode="auto">
          <a:xfrm rot="20975747">
            <a:off x="9602789" y="1805760"/>
            <a:ext cx="1006475" cy="1254125"/>
          </a:xfrm>
          <a:custGeom>
            <a:avLst/>
            <a:gdLst>
              <a:gd name="T0" fmla="*/ 196 w 268"/>
              <a:gd name="T1" fmla="*/ 288 h 334"/>
              <a:gd name="T2" fmla="*/ 192 w 268"/>
              <a:gd name="T3" fmla="*/ 88 h 334"/>
              <a:gd name="T4" fmla="*/ 172 w 268"/>
              <a:gd name="T5" fmla="*/ 88 h 334"/>
              <a:gd name="T6" fmla="*/ 201 w 268"/>
              <a:gd name="T7" fmla="*/ 244 h 334"/>
              <a:gd name="T8" fmla="*/ 263 w 268"/>
              <a:gd name="T9" fmla="*/ 254 h 334"/>
              <a:gd name="T10" fmla="*/ 211 w 268"/>
              <a:gd name="T11" fmla="*/ 300 h 334"/>
              <a:gd name="T12" fmla="*/ 246 w 268"/>
              <a:gd name="T13" fmla="*/ 271 h 334"/>
              <a:gd name="T14" fmla="*/ 245 w 268"/>
              <a:gd name="T15" fmla="*/ 215 h 334"/>
              <a:gd name="T16" fmla="*/ 204 w 268"/>
              <a:gd name="T17" fmla="*/ 199 h 334"/>
              <a:gd name="T18" fmla="*/ 210 w 268"/>
              <a:gd name="T19" fmla="*/ 221 h 334"/>
              <a:gd name="T20" fmla="*/ 206 w 268"/>
              <a:gd name="T21" fmla="*/ 167 h 334"/>
              <a:gd name="T22" fmla="*/ 238 w 268"/>
              <a:gd name="T23" fmla="*/ 165 h 334"/>
              <a:gd name="T24" fmla="*/ 219 w 268"/>
              <a:gd name="T25" fmla="*/ 176 h 334"/>
              <a:gd name="T26" fmla="*/ 203 w 268"/>
              <a:gd name="T27" fmla="*/ 212 h 334"/>
              <a:gd name="T28" fmla="*/ 216 w 268"/>
              <a:gd name="T29" fmla="*/ 266 h 334"/>
              <a:gd name="T30" fmla="*/ 231 w 268"/>
              <a:gd name="T31" fmla="*/ 237 h 334"/>
              <a:gd name="T32" fmla="*/ 207 w 268"/>
              <a:gd name="T33" fmla="*/ 158 h 334"/>
              <a:gd name="T34" fmla="*/ 159 w 268"/>
              <a:gd name="T35" fmla="*/ 313 h 334"/>
              <a:gd name="T36" fmla="*/ 133 w 268"/>
              <a:gd name="T37" fmla="*/ 306 h 334"/>
              <a:gd name="T38" fmla="*/ 166 w 268"/>
              <a:gd name="T39" fmla="*/ 259 h 334"/>
              <a:gd name="T40" fmla="*/ 156 w 268"/>
              <a:gd name="T41" fmla="*/ 224 h 334"/>
              <a:gd name="T42" fmla="*/ 98 w 268"/>
              <a:gd name="T43" fmla="*/ 284 h 334"/>
              <a:gd name="T44" fmla="*/ 109 w 268"/>
              <a:gd name="T45" fmla="*/ 265 h 334"/>
              <a:gd name="T46" fmla="*/ 169 w 268"/>
              <a:gd name="T47" fmla="*/ 240 h 334"/>
              <a:gd name="T48" fmla="*/ 174 w 268"/>
              <a:gd name="T49" fmla="*/ 201 h 334"/>
              <a:gd name="T50" fmla="*/ 130 w 268"/>
              <a:gd name="T51" fmla="*/ 215 h 334"/>
              <a:gd name="T52" fmla="*/ 129 w 268"/>
              <a:gd name="T53" fmla="*/ 194 h 334"/>
              <a:gd name="T54" fmla="*/ 138 w 268"/>
              <a:gd name="T55" fmla="*/ 178 h 334"/>
              <a:gd name="T56" fmla="*/ 126 w 268"/>
              <a:gd name="T57" fmla="*/ 191 h 334"/>
              <a:gd name="T58" fmla="*/ 118 w 268"/>
              <a:gd name="T59" fmla="*/ 184 h 334"/>
              <a:gd name="T60" fmla="*/ 176 w 268"/>
              <a:gd name="T61" fmla="*/ 167 h 334"/>
              <a:gd name="T62" fmla="*/ 160 w 268"/>
              <a:gd name="T63" fmla="*/ 174 h 334"/>
              <a:gd name="T64" fmla="*/ 97 w 268"/>
              <a:gd name="T65" fmla="*/ 201 h 334"/>
              <a:gd name="T66" fmla="*/ 170 w 268"/>
              <a:gd name="T67" fmla="*/ 256 h 334"/>
              <a:gd name="T68" fmla="*/ 134 w 268"/>
              <a:gd name="T69" fmla="*/ 304 h 334"/>
              <a:gd name="T70" fmla="*/ 163 w 268"/>
              <a:gd name="T71" fmla="*/ 304 h 334"/>
              <a:gd name="T72" fmla="*/ 193 w 268"/>
              <a:gd name="T73" fmla="*/ 312 h 334"/>
              <a:gd name="T74" fmla="*/ 258 w 268"/>
              <a:gd name="T75" fmla="*/ 275 h 334"/>
              <a:gd name="T76" fmla="*/ 207 w 268"/>
              <a:gd name="T77" fmla="*/ 260 h 334"/>
              <a:gd name="T78" fmla="*/ 106 w 268"/>
              <a:gd name="T79" fmla="*/ 133 h 334"/>
              <a:gd name="T80" fmla="*/ 30 w 268"/>
              <a:gd name="T81" fmla="*/ 256 h 334"/>
              <a:gd name="T82" fmla="*/ 48 w 268"/>
              <a:gd name="T83" fmla="*/ 76 h 334"/>
              <a:gd name="T84" fmla="*/ 121 w 268"/>
              <a:gd name="T85" fmla="*/ 15 h 334"/>
              <a:gd name="T86" fmla="*/ 99 w 268"/>
              <a:gd name="T87" fmla="*/ 46 h 334"/>
              <a:gd name="T88" fmla="*/ 139 w 268"/>
              <a:gd name="T89" fmla="*/ 36 h 334"/>
              <a:gd name="T90" fmla="*/ 38 w 268"/>
              <a:gd name="T91" fmla="*/ 168 h 334"/>
              <a:gd name="T92" fmla="*/ 14 w 268"/>
              <a:gd name="T93" fmla="*/ 153 h 334"/>
              <a:gd name="T94" fmla="*/ 41 w 268"/>
              <a:gd name="T95" fmla="*/ 123 h 334"/>
              <a:gd name="T96" fmla="*/ 34 w 268"/>
              <a:gd name="T97" fmla="*/ 154 h 334"/>
              <a:gd name="T98" fmla="*/ 37 w 268"/>
              <a:gd name="T99" fmla="*/ 105 h 334"/>
              <a:gd name="T100" fmla="*/ 35 w 268"/>
              <a:gd name="T101" fmla="*/ 86 h 334"/>
              <a:gd name="T102" fmla="*/ 23 w 268"/>
              <a:gd name="T103" fmla="*/ 120 h 334"/>
              <a:gd name="T104" fmla="*/ 27 w 268"/>
              <a:gd name="T105" fmla="*/ 140 h 334"/>
              <a:gd name="T106" fmla="*/ 21 w 268"/>
              <a:gd name="T107" fmla="*/ 178 h 334"/>
              <a:gd name="T108" fmla="*/ 8 w 268"/>
              <a:gd name="T109" fmla="*/ 209 h 334"/>
              <a:gd name="T110" fmla="*/ 19 w 268"/>
              <a:gd name="T111" fmla="*/ 214 h 334"/>
              <a:gd name="T112" fmla="*/ 36 w 268"/>
              <a:gd name="T113" fmla="*/ 182 h 334"/>
              <a:gd name="T114" fmla="*/ 9 w 268"/>
              <a:gd name="T115" fmla="*/ 205 h 334"/>
              <a:gd name="T116" fmla="*/ 31 w 268"/>
              <a:gd name="T117" fmla="*/ 230 h 334"/>
              <a:gd name="T118" fmla="*/ 33 w 268"/>
              <a:gd name="T119" fmla="*/ 250 h 334"/>
              <a:gd name="T120" fmla="*/ 145 w 268"/>
              <a:gd name="T121" fmla="*/ 30 h 334"/>
              <a:gd name="T122" fmla="*/ 5 w 268"/>
              <a:gd name="T123" fmla="*/ 257 h 334"/>
              <a:gd name="T124" fmla="*/ 80 w 268"/>
              <a:gd name="T125" fmla="*/ 29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8" h="334">
                <a:moveTo>
                  <a:pt x="261" y="170"/>
                </a:moveTo>
                <a:cubicBezTo>
                  <a:pt x="261" y="170"/>
                  <a:pt x="261" y="170"/>
                  <a:pt x="261" y="169"/>
                </a:cubicBezTo>
                <a:cubicBezTo>
                  <a:pt x="261" y="168"/>
                  <a:pt x="261" y="166"/>
                  <a:pt x="261" y="164"/>
                </a:cubicBezTo>
                <a:cubicBezTo>
                  <a:pt x="259" y="151"/>
                  <a:pt x="256" y="139"/>
                  <a:pt x="251" y="127"/>
                </a:cubicBezTo>
                <a:cubicBezTo>
                  <a:pt x="250" y="124"/>
                  <a:pt x="249" y="121"/>
                  <a:pt x="248" y="119"/>
                </a:cubicBezTo>
                <a:cubicBezTo>
                  <a:pt x="248" y="119"/>
                  <a:pt x="248" y="118"/>
                  <a:pt x="247" y="118"/>
                </a:cubicBezTo>
                <a:cubicBezTo>
                  <a:pt x="238" y="98"/>
                  <a:pt x="223" y="82"/>
                  <a:pt x="206" y="68"/>
                </a:cubicBezTo>
                <a:cubicBezTo>
                  <a:pt x="190" y="56"/>
                  <a:pt x="172" y="47"/>
                  <a:pt x="153" y="42"/>
                </a:cubicBezTo>
                <a:cubicBezTo>
                  <a:pt x="152" y="38"/>
                  <a:pt x="152" y="33"/>
                  <a:pt x="148" y="29"/>
                </a:cubicBezTo>
                <a:cubicBezTo>
                  <a:pt x="144" y="25"/>
                  <a:pt x="138" y="26"/>
                  <a:pt x="132" y="24"/>
                </a:cubicBezTo>
                <a:cubicBezTo>
                  <a:pt x="124" y="23"/>
                  <a:pt x="124" y="10"/>
                  <a:pt x="118" y="6"/>
                </a:cubicBezTo>
                <a:cubicBezTo>
                  <a:pt x="110" y="0"/>
                  <a:pt x="103" y="8"/>
                  <a:pt x="100" y="14"/>
                </a:cubicBezTo>
                <a:cubicBezTo>
                  <a:pt x="97" y="19"/>
                  <a:pt x="93" y="24"/>
                  <a:pt x="91" y="30"/>
                </a:cubicBezTo>
                <a:cubicBezTo>
                  <a:pt x="88" y="36"/>
                  <a:pt x="89" y="41"/>
                  <a:pt x="90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76" y="49"/>
                  <a:pt x="64" y="52"/>
                  <a:pt x="53" y="59"/>
                </a:cubicBezTo>
                <a:cubicBezTo>
                  <a:pt x="43" y="66"/>
                  <a:pt x="36" y="76"/>
                  <a:pt x="32" y="86"/>
                </a:cubicBezTo>
                <a:cubicBezTo>
                  <a:pt x="26" y="99"/>
                  <a:pt x="23" y="113"/>
                  <a:pt x="19" y="127"/>
                </a:cubicBezTo>
                <a:cubicBezTo>
                  <a:pt x="14" y="142"/>
                  <a:pt x="10" y="157"/>
                  <a:pt x="8" y="172"/>
                </a:cubicBezTo>
                <a:cubicBezTo>
                  <a:pt x="5" y="187"/>
                  <a:pt x="5" y="201"/>
                  <a:pt x="5" y="216"/>
                </a:cubicBezTo>
                <a:cubicBezTo>
                  <a:pt x="5" y="224"/>
                  <a:pt x="3" y="231"/>
                  <a:pt x="2" y="239"/>
                </a:cubicBezTo>
                <a:cubicBezTo>
                  <a:pt x="0" y="245"/>
                  <a:pt x="0" y="251"/>
                  <a:pt x="1" y="257"/>
                </a:cubicBezTo>
                <a:cubicBezTo>
                  <a:pt x="3" y="262"/>
                  <a:pt x="8" y="267"/>
                  <a:pt x="13" y="268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5" y="276"/>
                  <a:pt x="18" y="284"/>
                  <a:pt x="25" y="287"/>
                </a:cubicBezTo>
                <a:cubicBezTo>
                  <a:pt x="32" y="290"/>
                  <a:pt x="42" y="284"/>
                  <a:pt x="48" y="290"/>
                </a:cubicBezTo>
                <a:cubicBezTo>
                  <a:pt x="48" y="291"/>
                  <a:pt x="48" y="291"/>
                  <a:pt x="48" y="291"/>
                </a:cubicBezTo>
                <a:cubicBezTo>
                  <a:pt x="49" y="291"/>
                  <a:pt x="49" y="292"/>
                  <a:pt x="49" y="292"/>
                </a:cubicBezTo>
                <a:cubicBezTo>
                  <a:pt x="55" y="301"/>
                  <a:pt x="61" y="309"/>
                  <a:pt x="70" y="315"/>
                </a:cubicBezTo>
                <a:cubicBezTo>
                  <a:pt x="87" y="327"/>
                  <a:pt x="109" y="329"/>
                  <a:pt x="130" y="330"/>
                </a:cubicBezTo>
                <a:cubicBezTo>
                  <a:pt x="144" y="330"/>
                  <a:pt x="159" y="330"/>
                  <a:pt x="173" y="331"/>
                </a:cubicBezTo>
                <a:cubicBezTo>
                  <a:pt x="188" y="332"/>
                  <a:pt x="201" y="334"/>
                  <a:pt x="215" y="329"/>
                </a:cubicBezTo>
                <a:cubicBezTo>
                  <a:pt x="235" y="321"/>
                  <a:pt x="250" y="302"/>
                  <a:pt x="258" y="283"/>
                </a:cubicBezTo>
                <a:cubicBezTo>
                  <a:pt x="262" y="272"/>
                  <a:pt x="265" y="261"/>
                  <a:pt x="266" y="250"/>
                </a:cubicBezTo>
                <a:cubicBezTo>
                  <a:pt x="268" y="235"/>
                  <a:pt x="265" y="219"/>
                  <a:pt x="264" y="204"/>
                </a:cubicBezTo>
                <a:cubicBezTo>
                  <a:pt x="262" y="193"/>
                  <a:pt x="262" y="182"/>
                  <a:pt x="261" y="170"/>
                </a:cubicBezTo>
                <a:close/>
                <a:moveTo>
                  <a:pt x="261" y="264"/>
                </a:moveTo>
                <a:cubicBezTo>
                  <a:pt x="261" y="264"/>
                  <a:pt x="261" y="263"/>
                  <a:pt x="261" y="264"/>
                </a:cubicBezTo>
                <a:cubicBezTo>
                  <a:pt x="256" y="265"/>
                  <a:pt x="250" y="268"/>
                  <a:pt x="245" y="270"/>
                </a:cubicBezTo>
                <a:cubicBezTo>
                  <a:pt x="239" y="272"/>
                  <a:pt x="233" y="275"/>
                  <a:pt x="227" y="277"/>
                </a:cubicBezTo>
                <a:cubicBezTo>
                  <a:pt x="221" y="279"/>
                  <a:pt x="215" y="281"/>
                  <a:pt x="209" y="283"/>
                </a:cubicBezTo>
                <a:cubicBezTo>
                  <a:pt x="205" y="285"/>
                  <a:pt x="200" y="286"/>
                  <a:pt x="196" y="288"/>
                </a:cubicBezTo>
                <a:cubicBezTo>
                  <a:pt x="196" y="287"/>
                  <a:pt x="196" y="286"/>
                  <a:pt x="197" y="285"/>
                </a:cubicBezTo>
                <a:cubicBezTo>
                  <a:pt x="202" y="284"/>
                  <a:pt x="206" y="282"/>
                  <a:pt x="211" y="280"/>
                </a:cubicBezTo>
                <a:cubicBezTo>
                  <a:pt x="217" y="278"/>
                  <a:pt x="224" y="277"/>
                  <a:pt x="230" y="275"/>
                </a:cubicBezTo>
                <a:cubicBezTo>
                  <a:pt x="236" y="274"/>
                  <a:pt x="241" y="272"/>
                  <a:pt x="246" y="269"/>
                </a:cubicBezTo>
                <a:cubicBezTo>
                  <a:pt x="251" y="267"/>
                  <a:pt x="257" y="265"/>
                  <a:pt x="261" y="263"/>
                </a:cubicBezTo>
                <a:cubicBezTo>
                  <a:pt x="261" y="263"/>
                  <a:pt x="261" y="263"/>
                  <a:pt x="261" y="264"/>
                </a:cubicBezTo>
                <a:close/>
                <a:moveTo>
                  <a:pt x="260" y="269"/>
                </a:moveTo>
                <a:cubicBezTo>
                  <a:pt x="260" y="269"/>
                  <a:pt x="259" y="269"/>
                  <a:pt x="259" y="269"/>
                </a:cubicBezTo>
                <a:cubicBezTo>
                  <a:pt x="255" y="272"/>
                  <a:pt x="249" y="273"/>
                  <a:pt x="244" y="275"/>
                </a:cubicBezTo>
                <a:cubicBezTo>
                  <a:pt x="238" y="277"/>
                  <a:pt x="232" y="280"/>
                  <a:pt x="226" y="282"/>
                </a:cubicBezTo>
                <a:cubicBezTo>
                  <a:pt x="220" y="284"/>
                  <a:pt x="214" y="286"/>
                  <a:pt x="208" y="288"/>
                </a:cubicBezTo>
                <a:cubicBezTo>
                  <a:pt x="205" y="289"/>
                  <a:pt x="203" y="290"/>
                  <a:pt x="200" y="291"/>
                </a:cubicBezTo>
                <a:cubicBezTo>
                  <a:pt x="199" y="291"/>
                  <a:pt x="197" y="291"/>
                  <a:pt x="196" y="292"/>
                </a:cubicBezTo>
                <a:cubicBezTo>
                  <a:pt x="198" y="291"/>
                  <a:pt x="199" y="290"/>
                  <a:pt x="201" y="290"/>
                </a:cubicBezTo>
                <a:cubicBezTo>
                  <a:pt x="206" y="287"/>
                  <a:pt x="213" y="285"/>
                  <a:pt x="219" y="283"/>
                </a:cubicBezTo>
                <a:cubicBezTo>
                  <a:pt x="225" y="281"/>
                  <a:pt x="231" y="278"/>
                  <a:pt x="237" y="276"/>
                </a:cubicBezTo>
                <a:cubicBezTo>
                  <a:pt x="242" y="274"/>
                  <a:pt x="247" y="272"/>
                  <a:pt x="252" y="270"/>
                </a:cubicBezTo>
                <a:cubicBezTo>
                  <a:pt x="255" y="268"/>
                  <a:pt x="259" y="267"/>
                  <a:pt x="261" y="264"/>
                </a:cubicBezTo>
                <a:cubicBezTo>
                  <a:pt x="261" y="266"/>
                  <a:pt x="260" y="267"/>
                  <a:pt x="260" y="269"/>
                </a:cubicBezTo>
                <a:close/>
                <a:moveTo>
                  <a:pt x="204" y="92"/>
                </a:moveTo>
                <a:cubicBezTo>
                  <a:pt x="206" y="93"/>
                  <a:pt x="209" y="94"/>
                  <a:pt x="211" y="95"/>
                </a:cubicBezTo>
                <a:cubicBezTo>
                  <a:pt x="209" y="94"/>
                  <a:pt x="207" y="93"/>
                  <a:pt x="204" y="93"/>
                </a:cubicBezTo>
                <a:cubicBezTo>
                  <a:pt x="204" y="93"/>
                  <a:pt x="204" y="92"/>
                  <a:pt x="203" y="92"/>
                </a:cubicBezTo>
                <a:cubicBezTo>
                  <a:pt x="203" y="92"/>
                  <a:pt x="204" y="92"/>
                  <a:pt x="204" y="92"/>
                </a:cubicBezTo>
                <a:close/>
                <a:moveTo>
                  <a:pt x="201" y="92"/>
                </a:moveTo>
                <a:cubicBezTo>
                  <a:pt x="201" y="92"/>
                  <a:pt x="200" y="91"/>
                  <a:pt x="200" y="91"/>
                </a:cubicBezTo>
                <a:cubicBezTo>
                  <a:pt x="200" y="91"/>
                  <a:pt x="200" y="91"/>
                  <a:pt x="200" y="90"/>
                </a:cubicBezTo>
                <a:cubicBezTo>
                  <a:pt x="200" y="90"/>
                  <a:pt x="200" y="90"/>
                  <a:pt x="200" y="90"/>
                </a:cubicBezTo>
                <a:cubicBezTo>
                  <a:pt x="200" y="90"/>
                  <a:pt x="201" y="91"/>
                  <a:pt x="201" y="91"/>
                </a:cubicBezTo>
                <a:cubicBezTo>
                  <a:pt x="201" y="91"/>
                  <a:pt x="201" y="91"/>
                  <a:pt x="201" y="92"/>
                </a:cubicBezTo>
                <a:close/>
                <a:moveTo>
                  <a:pt x="197" y="90"/>
                </a:moveTo>
                <a:cubicBezTo>
                  <a:pt x="197" y="90"/>
                  <a:pt x="197" y="90"/>
                  <a:pt x="196" y="90"/>
                </a:cubicBezTo>
                <a:cubicBezTo>
                  <a:pt x="196" y="90"/>
                  <a:pt x="197" y="90"/>
                  <a:pt x="197" y="90"/>
                </a:cubicBezTo>
                <a:cubicBezTo>
                  <a:pt x="197" y="90"/>
                  <a:pt x="197" y="89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7" y="90"/>
                  <a:pt x="197" y="90"/>
                  <a:pt x="197" y="90"/>
                </a:cubicBezTo>
                <a:cubicBezTo>
                  <a:pt x="197" y="90"/>
                  <a:pt x="197" y="90"/>
                  <a:pt x="197" y="90"/>
                </a:cubicBezTo>
                <a:close/>
                <a:moveTo>
                  <a:pt x="194" y="90"/>
                </a:moveTo>
                <a:cubicBezTo>
                  <a:pt x="193" y="90"/>
                  <a:pt x="192" y="89"/>
                  <a:pt x="192" y="89"/>
                </a:cubicBezTo>
                <a:cubicBezTo>
                  <a:pt x="192" y="89"/>
                  <a:pt x="192" y="89"/>
                  <a:pt x="192" y="88"/>
                </a:cubicBezTo>
                <a:cubicBezTo>
                  <a:pt x="192" y="88"/>
                  <a:pt x="193" y="88"/>
                  <a:pt x="194" y="89"/>
                </a:cubicBezTo>
                <a:cubicBezTo>
                  <a:pt x="194" y="89"/>
                  <a:pt x="194" y="89"/>
                  <a:pt x="194" y="90"/>
                </a:cubicBezTo>
                <a:cubicBezTo>
                  <a:pt x="194" y="90"/>
                  <a:pt x="194" y="90"/>
                  <a:pt x="194" y="90"/>
                </a:cubicBezTo>
                <a:close/>
                <a:moveTo>
                  <a:pt x="189" y="89"/>
                </a:moveTo>
                <a:cubicBezTo>
                  <a:pt x="188" y="89"/>
                  <a:pt x="188" y="89"/>
                  <a:pt x="187" y="89"/>
                </a:cubicBezTo>
                <a:cubicBezTo>
                  <a:pt x="187" y="88"/>
                  <a:pt x="187" y="88"/>
                  <a:pt x="187" y="88"/>
                </a:cubicBezTo>
                <a:cubicBezTo>
                  <a:pt x="188" y="88"/>
                  <a:pt x="188" y="88"/>
                  <a:pt x="189" y="88"/>
                </a:cubicBezTo>
                <a:cubicBezTo>
                  <a:pt x="189" y="88"/>
                  <a:pt x="189" y="88"/>
                  <a:pt x="189" y="89"/>
                </a:cubicBezTo>
                <a:close/>
                <a:moveTo>
                  <a:pt x="184" y="87"/>
                </a:moveTo>
                <a:cubicBezTo>
                  <a:pt x="184" y="88"/>
                  <a:pt x="184" y="88"/>
                  <a:pt x="184" y="8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4" y="88"/>
                  <a:pt x="183" y="88"/>
                  <a:pt x="183" y="88"/>
                </a:cubicBezTo>
                <a:cubicBezTo>
                  <a:pt x="183" y="88"/>
                  <a:pt x="183" y="88"/>
                  <a:pt x="183" y="87"/>
                </a:cubicBezTo>
                <a:cubicBezTo>
                  <a:pt x="183" y="87"/>
                  <a:pt x="184" y="87"/>
                  <a:pt x="184" y="87"/>
                </a:cubicBezTo>
                <a:close/>
                <a:moveTo>
                  <a:pt x="180" y="87"/>
                </a:move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8"/>
                  <a:pt x="180" y="88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87"/>
                  <a:pt x="180" y="88"/>
                  <a:pt x="180" y="88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88"/>
                  <a:pt x="180" y="88"/>
                  <a:pt x="180" y="88"/>
                </a:cubicBezTo>
                <a:cubicBezTo>
                  <a:pt x="180" y="88"/>
                  <a:pt x="180" y="88"/>
                  <a:pt x="179" y="88"/>
                </a:cubicBezTo>
                <a:cubicBezTo>
                  <a:pt x="179" y="88"/>
                  <a:pt x="179" y="88"/>
                  <a:pt x="179" y="88"/>
                </a:cubicBezTo>
                <a:cubicBezTo>
                  <a:pt x="179" y="88"/>
                  <a:pt x="179" y="88"/>
                  <a:pt x="179" y="88"/>
                </a:cubicBezTo>
                <a:cubicBezTo>
                  <a:pt x="179" y="88"/>
                  <a:pt x="179" y="87"/>
                  <a:pt x="179" y="87"/>
                </a:cubicBezTo>
                <a:cubicBezTo>
                  <a:pt x="179" y="87"/>
                  <a:pt x="179" y="87"/>
                  <a:pt x="179" y="87"/>
                </a:cubicBezTo>
                <a:cubicBezTo>
                  <a:pt x="179" y="87"/>
                  <a:pt x="180" y="87"/>
                  <a:pt x="180" y="87"/>
                </a:cubicBezTo>
                <a:close/>
                <a:moveTo>
                  <a:pt x="176" y="88"/>
                </a:move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5" y="88"/>
                  <a:pt x="175" y="88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5" y="88"/>
                  <a:pt x="176" y="88"/>
                  <a:pt x="176" y="88"/>
                </a:cubicBezTo>
                <a:close/>
                <a:moveTo>
                  <a:pt x="172" y="88"/>
                </a:moveTo>
                <a:cubicBezTo>
                  <a:pt x="172" y="88"/>
                  <a:pt x="172" y="89"/>
                  <a:pt x="172" y="8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72" y="89"/>
                  <a:pt x="171" y="89"/>
                  <a:pt x="171" y="89"/>
                </a:cubicBezTo>
                <a:cubicBezTo>
                  <a:pt x="171" y="89"/>
                  <a:pt x="171" y="89"/>
                  <a:pt x="171" y="89"/>
                </a:cubicBezTo>
                <a:cubicBezTo>
                  <a:pt x="171" y="88"/>
                  <a:pt x="172" y="88"/>
                  <a:pt x="172" y="88"/>
                </a:cubicBezTo>
                <a:close/>
                <a:moveTo>
                  <a:pt x="166" y="102"/>
                </a:moveTo>
                <a:cubicBezTo>
                  <a:pt x="166" y="99"/>
                  <a:pt x="167" y="96"/>
                  <a:pt x="168" y="94"/>
                </a:cubicBezTo>
                <a:cubicBezTo>
                  <a:pt x="168" y="96"/>
                  <a:pt x="169" y="99"/>
                  <a:pt x="169" y="101"/>
                </a:cubicBezTo>
                <a:cubicBezTo>
                  <a:pt x="170" y="105"/>
                  <a:pt x="171" y="110"/>
                  <a:pt x="168" y="113"/>
                </a:cubicBezTo>
                <a:cubicBezTo>
                  <a:pt x="166" y="116"/>
                  <a:pt x="165" y="110"/>
                  <a:pt x="165" y="109"/>
                </a:cubicBezTo>
                <a:cubicBezTo>
                  <a:pt x="165" y="107"/>
                  <a:pt x="165" y="104"/>
                  <a:pt x="166" y="102"/>
                </a:cubicBezTo>
                <a:close/>
                <a:moveTo>
                  <a:pt x="171" y="94"/>
                </a:moveTo>
                <a:cubicBezTo>
                  <a:pt x="175" y="96"/>
                  <a:pt x="178" y="98"/>
                  <a:pt x="181" y="101"/>
                </a:cubicBezTo>
                <a:cubicBezTo>
                  <a:pt x="183" y="103"/>
                  <a:pt x="185" y="105"/>
                  <a:pt x="186" y="108"/>
                </a:cubicBezTo>
                <a:cubicBezTo>
                  <a:pt x="187" y="110"/>
                  <a:pt x="184" y="113"/>
                  <a:pt x="182" y="113"/>
                </a:cubicBezTo>
                <a:cubicBezTo>
                  <a:pt x="178" y="114"/>
                  <a:pt x="175" y="106"/>
                  <a:pt x="174" y="103"/>
                </a:cubicBezTo>
                <a:cubicBezTo>
                  <a:pt x="173" y="100"/>
                  <a:pt x="172" y="97"/>
                  <a:pt x="171" y="94"/>
                </a:cubicBezTo>
                <a:close/>
                <a:moveTo>
                  <a:pt x="168" y="86"/>
                </a:moveTo>
                <a:cubicBezTo>
                  <a:pt x="168" y="85"/>
                  <a:pt x="169" y="85"/>
                  <a:pt x="170" y="85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0" y="85"/>
                  <a:pt x="169" y="86"/>
                  <a:pt x="168" y="86"/>
                </a:cubicBezTo>
                <a:close/>
                <a:moveTo>
                  <a:pt x="165" y="90"/>
                </a:moveTo>
                <a:cubicBezTo>
                  <a:pt x="165" y="90"/>
                  <a:pt x="165" y="90"/>
                  <a:pt x="165" y="90"/>
                </a:cubicBezTo>
                <a:cubicBezTo>
                  <a:pt x="163" y="90"/>
                  <a:pt x="161" y="91"/>
                  <a:pt x="160" y="91"/>
                </a:cubicBezTo>
                <a:cubicBezTo>
                  <a:pt x="161" y="91"/>
                  <a:pt x="163" y="90"/>
                  <a:pt x="165" y="90"/>
                </a:cubicBezTo>
                <a:close/>
                <a:moveTo>
                  <a:pt x="134" y="164"/>
                </a:moveTo>
                <a:cubicBezTo>
                  <a:pt x="134" y="165"/>
                  <a:pt x="134" y="165"/>
                  <a:pt x="134" y="165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34" y="166"/>
                  <a:pt x="133" y="166"/>
                  <a:pt x="133" y="166"/>
                </a:cubicBezTo>
                <a:cubicBezTo>
                  <a:pt x="133" y="166"/>
                  <a:pt x="133" y="165"/>
                  <a:pt x="133" y="165"/>
                </a:cubicBezTo>
                <a:cubicBezTo>
                  <a:pt x="133" y="165"/>
                  <a:pt x="134" y="164"/>
                  <a:pt x="134" y="164"/>
                </a:cubicBezTo>
                <a:close/>
                <a:moveTo>
                  <a:pt x="262" y="215"/>
                </a:moveTo>
                <a:cubicBezTo>
                  <a:pt x="262" y="215"/>
                  <a:pt x="262" y="215"/>
                  <a:pt x="262" y="215"/>
                </a:cubicBezTo>
                <a:cubicBezTo>
                  <a:pt x="251" y="221"/>
                  <a:pt x="240" y="225"/>
                  <a:pt x="229" y="230"/>
                </a:cubicBezTo>
                <a:cubicBezTo>
                  <a:pt x="224" y="232"/>
                  <a:pt x="218" y="235"/>
                  <a:pt x="213" y="237"/>
                </a:cubicBezTo>
                <a:cubicBezTo>
                  <a:pt x="211" y="239"/>
                  <a:pt x="208" y="240"/>
                  <a:pt x="206" y="241"/>
                </a:cubicBezTo>
                <a:cubicBezTo>
                  <a:pt x="204" y="242"/>
                  <a:pt x="203" y="242"/>
                  <a:pt x="201" y="243"/>
                </a:cubicBezTo>
                <a:cubicBezTo>
                  <a:pt x="202" y="243"/>
                  <a:pt x="203" y="242"/>
                  <a:pt x="204" y="241"/>
                </a:cubicBezTo>
                <a:cubicBezTo>
                  <a:pt x="209" y="239"/>
                  <a:pt x="213" y="236"/>
                  <a:pt x="218" y="234"/>
                </a:cubicBezTo>
                <a:cubicBezTo>
                  <a:pt x="224" y="231"/>
                  <a:pt x="229" y="229"/>
                  <a:pt x="234" y="227"/>
                </a:cubicBezTo>
                <a:cubicBezTo>
                  <a:pt x="243" y="222"/>
                  <a:pt x="254" y="218"/>
                  <a:pt x="261" y="212"/>
                </a:cubicBezTo>
                <a:cubicBezTo>
                  <a:pt x="262" y="213"/>
                  <a:pt x="262" y="214"/>
                  <a:pt x="262" y="215"/>
                </a:cubicBezTo>
                <a:close/>
                <a:moveTo>
                  <a:pt x="262" y="221"/>
                </a:moveTo>
                <a:cubicBezTo>
                  <a:pt x="262" y="221"/>
                  <a:pt x="262" y="221"/>
                  <a:pt x="262" y="221"/>
                </a:cubicBezTo>
                <a:cubicBezTo>
                  <a:pt x="252" y="225"/>
                  <a:pt x="241" y="229"/>
                  <a:pt x="230" y="232"/>
                </a:cubicBezTo>
                <a:cubicBezTo>
                  <a:pt x="220" y="236"/>
                  <a:pt x="210" y="241"/>
                  <a:pt x="201" y="245"/>
                </a:cubicBezTo>
                <a:cubicBezTo>
                  <a:pt x="201" y="245"/>
                  <a:pt x="201" y="244"/>
                  <a:pt x="201" y="244"/>
                </a:cubicBezTo>
                <a:cubicBezTo>
                  <a:pt x="205" y="242"/>
                  <a:pt x="209" y="240"/>
                  <a:pt x="214" y="238"/>
                </a:cubicBezTo>
                <a:cubicBezTo>
                  <a:pt x="219" y="235"/>
                  <a:pt x="224" y="233"/>
                  <a:pt x="230" y="231"/>
                </a:cubicBezTo>
                <a:cubicBezTo>
                  <a:pt x="240" y="226"/>
                  <a:pt x="252" y="222"/>
                  <a:pt x="262" y="216"/>
                </a:cubicBezTo>
                <a:cubicBezTo>
                  <a:pt x="262" y="216"/>
                  <a:pt x="262" y="216"/>
                  <a:pt x="262" y="216"/>
                </a:cubicBezTo>
                <a:cubicBezTo>
                  <a:pt x="262" y="218"/>
                  <a:pt x="262" y="219"/>
                  <a:pt x="262" y="221"/>
                </a:cubicBezTo>
                <a:close/>
                <a:moveTo>
                  <a:pt x="263" y="231"/>
                </a:moveTo>
                <a:cubicBezTo>
                  <a:pt x="263" y="231"/>
                  <a:pt x="263" y="231"/>
                  <a:pt x="263" y="231"/>
                </a:cubicBezTo>
                <a:cubicBezTo>
                  <a:pt x="252" y="235"/>
                  <a:pt x="241" y="240"/>
                  <a:pt x="229" y="243"/>
                </a:cubicBezTo>
                <a:cubicBezTo>
                  <a:pt x="224" y="245"/>
                  <a:pt x="219" y="246"/>
                  <a:pt x="214" y="248"/>
                </a:cubicBezTo>
                <a:cubicBezTo>
                  <a:pt x="212" y="249"/>
                  <a:pt x="209" y="251"/>
                  <a:pt x="207" y="252"/>
                </a:cubicBezTo>
                <a:cubicBezTo>
                  <a:pt x="207" y="251"/>
                  <a:pt x="208" y="251"/>
                  <a:pt x="209" y="251"/>
                </a:cubicBezTo>
                <a:cubicBezTo>
                  <a:pt x="211" y="249"/>
                  <a:pt x="213" y="248"/>
                  <a:pt x="216" y="247"/>
                </a:cubicBezTo>
                <a:cubicBezTo>
                  <a:pt x="221" y="244"/>
                  <a:pt x="227" y="242"/>
                  <a:pt x="232" y="239"/>
                </a:cubicBezTo>
                <a:cubicBezTo>
                  <a:pt x="243" y="235"/>
                  <a:pt x="253" y="231"/>
                  <a:pt x="263" y="226"/>
                </a:cubicBezTo>
                <a:cubicBezTo>
                  <a:pt x="263" y="228"/>
                  <a:pt x="263" y="229"/>
                  <a:pt x="263" y="231"/>
                </a:cubicBezTo>
                <a:close/>
                <a:moveTo>
                  <a:pt x="263" y="249"/>
                </a:moveTo>
                <a:cubicBezTo>
                  <a:pt x="263" y="249"/>
                  <a:pt x="263" y="250"/>
                  <a:pt x="263" y="251"/>
                </a:cubicBezTo>
                <a:cubicBezTo>
                  <a:pt x="253" y="255"/>
                  <a:pt x="243" y="259"/>
                  <a:pt x="232" y="263"/>
                </a:cubicBezTo>
                <a:cubicBezTo>
                  <a:pt x="229" y="264"/>
                  <a:pt x="226" y="265"/>
                  <a:pt x="222" y="266"/>
                </a:cubicBezTo>
                <a:cubicBezTo>
                  <a:pt x="216" y="269"/>
                  <a:pt x="209" y="271"/>
                  <a:pt x="202" y="274"/>
                </a:cubicBezTo>
                <a:cubicBezTo>
                  <a:pt x="201" y="274"/>
                  <a:pt x="200" y="274"/>
                  <a:pt x="199" y="275"/>
                </a:cubicBezTo>
                <a:cubicBezTo>
                  <a:pt x="200" y="274"/>
                  <a:pt x="202" y="274"/>
                  <a:pt x="204" y="273"/>
                </a:cubicBezTo>
                <a:cubicBezTo>
                  <a:pt x="207" y="272"/>
                  <a:pt x="210" y="270"/>
                  <a:pt x="212" y="269"/>
                </a:cubicBezTo>
                <a:cubicBezTo>
                  <a:pt x="222" y="263"/>
                  <a:pt x="234" y="260"/>
                  <a:pt x="245" y="256"/>
                </a:cubicBezTo>
                <a:cubicBezTo>
                  <a:pt x="251" y="254"/>
                  <a:pt x="258" y="252"/>
                  <a:pt x="263" y="249"/>
                </a:cubicBezTo>
                <a:close/>
                <a:moveTo>
                  <a:pt x="259" y="250"/>
                </a:moveTo>
                <a:cubicBezTo>
                  <a:pt x="259" y="250"/>
                  <a:pt x="260" y="250"/>
                  <a:pt x="260" y="250"/>
                </a:cubicBezTo>
                <a:cubicBezTo>
                  <a:pt x="260" y="250"/>
                  <a:pt x="259" y="250"/>
                  <a:pt x="259" y="250"/>
                </a:cubicBezTo>
                <a:close/>
                <a:moveTo>
                  <a:pt x="260" y="250"/>
                </a:moveTo>
                <a:cubicBezTo>
                  <a:pt x="260" y="249"/>
                  <a:pt x="261" y="249"/>
                  <a:pt x="261" y="249"/>
                </a:cubicBezTo>
                <a:cubicBezTo>
                  <a:pt x="261" y="249"/>
                  <a:pt x="260" y="249"/>
                  <a:pt x="260" y="250"/>
                </a:cubicBezTo>
                <a:close/>
                <a:moveTo>
                  <a:pt x="263" y="254"/>
                </a:moveTo>
                <a:cubicBezTo>
                  <a:pt x="249" y="261"/>
                  <a:pt x="235" y="266"/>
                  <a:pt x="221" y="271"/>
                </a:cubicBezTo>
                <a:cubicBezTo>
                  <a:pt x="214" y="273"/>
                  <a:pt x="207" y="275"/>
                  <a:pt x="200" y="277"/>
                </a:cubicBezTo>
                <a:cubicBezTo>
                  <a:pt x="197" y="278"/>
                  <a:pt x="200" y="277"/>
                  <a:pt x="200" y="277"/>
                </a:cubicBezTo>
                <a:cubicBezTo>
                  <a:pt x="202" y="276"/>
                  <a:pt x="204" y="275"/>
                  <a:pt x="205" y="275"/>
                </a:cubicBezTo>
                <a:cubicBezTo>
                  <a:pt x="208" y="274"/>
                  <a:pt x="211" y="272"/>
                  <a:pt x="214" y="271"/>
                </a:cubicBezTo>
                <a:cubicBezTo>
                  <a:pt x="221" y="269"/>
                  <a:pt x="227" y="266"/>
                  <a:pt x="233" y="264"/>
                </a:cubicBezTo>
                <a:cubicBezTo>
                  <a:pt x="243" y="261"/>
                  <a:pt x="252" y="257"/>
                  <a:pt x="261" y="253"/>
                </a:cubicBezTo>
                <a:cubicBezTo>
                  <a:pt x="262" y="253"/>
                  <a:pt x="262" y="253"/>
                  <a:pt x="262" y="252"/>
                </a:cubicBezTo>
                <a:cubicBezTo>
                  <a:pt x="263" y="252"/>
                  <a:pt x="263" y="252"/>
                  <a:pt x="263" y="252"/>
                </a:cubicBezTo>
                <a:cubicBezTo>
                  <a:pt x="263" y="253"/>
                  <a:pt x="263" y="253"/>
                  <a:pt x="263" y="254"/>
                </a:cubicBezTo>
                <a:close/>
                <a:moveTo>
                  <a:pt x="231" y="270"/>
                </a:moveTo>
                <a:cubicBezTo>
                  <a:pt x="240" y="267"/>
                  <a:pt x="250" y="264"/>
                  <a:pt x="259" y="259"/>
                </a:cubicBezTo>
                <a:cubicBezTo>
                  <a:pt x="261" y="259"/>
                  <a:pt x="261" y="259"/>
                  <a:pt x="261" y="259"/>
                </a:cubicBezTo>
                <a:cubicBezTo>
                  <a:pt x="261" y="258"/>
                  <a:pt x="262" y="258"/>
                  <a:pt x="262" y="258"/>
                </a:cubicBezTo>
                <a:cubicBezTo>
                  <a:pt x="262" y="259"/>
                  <a:pt x="262" y="260"/>
                  <a:pt x="262" y="262"/>
                </a:cubicBezTo>
                <a:cubicBezTo>
                  <a:pt x="257" y="264"/>
                  <a:pt x="252" y="266"/>
                  <a:pt x="247" y="268"/>
                </a:cubicBezTo>
                <a:cubicBezTo>
                  <a:pt x="242" y="271"/>
                  <a:pt x="236" y="273"/>
                  <a:pt x="230" y="274"/>
                </a:cubicBezTo>
                <a:cubicBezTo>
                  <a:pt x="224" y="276"/>
                  <a:pt x="218" y="277"/>
                  <a:pt x="213" y="279"/>
                </a:cubicBezTo>
                <a:cubicBezTo>
                  <a:pt x="210" y="280"/>
                  <a:pt x="208" y="281"/>
                  <a:pt x="205" y="282"/>
                </a:cubicBezTo>
                <a:cubicBezTo>
                  <a:pt x="203" y="283"/>
                  <a:pt x="199" y="283"/>
                  <a:pt x="197" y="284"/>
                </a:cubicBezTo>
                <a:cubicBezTo>
                  <a:pt x="200" y="283"/>
                  <a:pt x="203" y="281"/>
                  <a:pt x="206" y="280"/>
                </a:cubicBezTo>
                <a:cubicBezTo>
                  <a:pt x="214" y="276"/>
                  <a:pt x="222" y="273"/>
                  <a:pt x="231" y="270"/>
                </a:cubicBezTo>
                <a:close/>
                <a:moveTo>
                  <a:pt x="197" y="284"/>
                </a:moveTo>
                <a:cubicBezTo>
                  <a:pt x="197" y="284"/>
                  <a:pt x="197" y="283"/>
                  <a:pt x="197" y="283"/>
                </a:cubicBezTo>
                <a:cubicBezTo>
                  <a:pt x="198" y="282"/>
                  <a:pt x="200" y="282"/>
                  <a:pt x="201" y="281"/>
                </a:cubicBezTo>
                <a:cubicBezTo>
                  <a:pt x="199" y="282"/>
                  <a:pt x="198" y="283"/>
                  <a:pt x="197" y="284"/>
                </a:cubicBezTo>
                <a:close/>
                <a:moveTo>
                  <a:pt x="194" y="308"/>
                </a:moveTo>
                <a:cubicBezTo>
                  <a:pt x="194" y="308"/>
                  <a:pt x="194" y="308"/>
                  <a:pt x="194" y="308"/>
                </a:cubicBezTo>
                <a:cubicBezTo>
                  <a:pt x="198" y="308"/>
                  <a:pt x="201" y="307"/>
                  <a:pt x="205" y="305"/>
                </a:cubicBezTo>
                <a:cubicBezTo>
                  <a:pt x="211" y="303"/>
                  <a:pt x="216" y="302"/>
                  <a:pt x="222" y="300"/>
                </a:cubicBezTo>
                <a:cubicBezTo>
                  <a:pt x="227" y="298"/>
                  <a:pt x="233" y="297"/>
                  <a:pt x="238" y="294"/>
                </a:cubicBezTo>
                <a:cubicBezTo>
                  <a:pt x="241" y="293"/>
                  <a:pt x="243" y="292"/>
                  <a:pt x="245" y="291"/>
                </a:cubicBezTo>
                <a:cubicBezTo>
                  <a:pt x="247" y="290"/>
                  <a:pt x="249" y="289"/>
                  <a:pt x="250" y="288"/>
                </a:cubicBezTo>
                <a:cubicBezTo>
                  <a:pt x="251" y="288"/>
                  <a:pt x="252" y="288"/>
                  <a:pt x="252" y="287"/>
                </a:cubicBezTo>
                <a:cubicBezTo>
                  <a:pt x="252" y="288"/>
                  <a:pt x="251" y="289"/>
                  <a:pt x="251" y="290"/>
                </a:cubicBezTo>
                <a:cubicBezTo>
                  <a:pt x="249" y="293"/>
                  <a:pt x="243" y="293"/>
                  <a:pt x="240" y="294"/>
                </a:cubicBezTo>
                <a:cubicBezTo>
                  <a:pt x="233" y="296"/>
                  <a:pt x="227" y="298"/>
                  <a:pt x="220" y="301"/>
                </a:cubicBezTo>
                <a:cubicBezTo>
                  <a:pt x="214" y="303"/>
                  <a:pt x="208" y="305"/>
                  <a:pt x="202" y="307"/>
                </a:cubicBezTo>
                <a:cubicBezTo>
                  <a:pt x="199" y="308"/>
                  <a:pt x="196" y="308"/>
                  <a:pt x="193" y="310"/>
                </a:cubicBezTo>
                <a:cubicBezTo>
                  <a:pt x="193" y="310"/>
                  <a:pt x="193" y="309"/>
                  <a:pt x="194" y="308"/>
                </a:cubicBezTo>
                <a:close/>
                <a:moveTo>
                  <a:pt x="207" y="302"/>
                </a:moveTo>
                <a:cubicBezTo>
                  <a:pt x="213" y="300"/>
                  <a:pt x="218" y="298"/>
                  <a:pt x="224" y="297"/>
                </a:cubicBezTo>
                <a:cubicBezTo>
                  <a:pt x="229" y="295"/>
                  <a:pt x="234" y="294"/>
                  <a:pt x="240" y="292"/>
                </a:cubicBezTo>
                <a:cubicBezTo>
                  <a:pt x="240" y="292"/>
                  <a:pt x="241" y="292"/>
                  <a:pt x="242" y="292"/>
                </a:cubicBezTo>
                <a:cubicBezTo>
                  <a:pt x="236" y="295"/>
                  <a:pt x="231" y="296"/>
                  <a:pt x="225" y="298"/>
                </a:cubicBezTo>
                <a:cubicBezTo>
                  <a:pt x="220" y="300"/>
                  <a:pt x="215" y="301"/>
                  <a:pt x="209" y="303"/>
                </a:cubicBezTo>
                <a:cubicBezTo>
                  <a:pt x="205" y="304"/>
                  <a:pt x="201" y="306"/>
                  <a:pt x="197" y="307"/>
                </a:cubicBezTo>
                <a:cubicBezTo>
                  <a:pt x="192" y="308"/>
                  <a:pt x="197" y="306"/>
                  <a:pt x="198" y="306"/>
                </a:cubicBezTo>
                <a:cubicBezTo>
                  <a:pt x="201" y="304"/>
                  <a:pt x="204" y="303"/>
                  <a:pt x="207" y="302"/>
                </a:cubicBezTo>
                <a:close/>
                <a:moveTo>
                  <a:pt x="238" y="292"/>
                </a:moveTo>
                <a:cubicBezTo>
                  <a:pt x="233" y="294"/>
                  <a:pt x="227" y="295"/>
                  <a:pt x="222" y="297"/>
                </a:cubicBezTo>
                <a:cubicBezTo>
                  <a:pt x="219" y="298"/>
                  <a:pt x="215" y="299"/>
                  <a:pt x="211" y="300"/>
                </a:cubicBezTo>
                <a:cubicBezTo>
                  <a:pt x="214" y="299"/>
                  <a:pt x="217" y="298"/>
                  <a:pt x="219" y="297"/>
                </a:cubicBezTo>
                <a:cubicBezTo>
                  <a:pt x="228" y="295"/>
                  <a:pt x="238" y="292"/>
                  <a:pt x="247" y="289"/>
                </a:cubicBezTo>
                <a:cubicBezTo>
                  <a:pt x="244" y="290"/>
                  <a:pt x="241" y="291"/>
                  <a:pt x="238" y="292"/>
                </a:cubicBezTo>
                <a:close/>
                <a:moveTo>
                  <a:pt x="194" y="307"/>
                </a:moveTo>
                <a:cubicBezTo>
                  <a:pt x="194" y="306"/>
                  <a:pt x="194" y="306"/>
                  <a:pt x="194" y="305"/>
                </a:cubicBezTo>
                <a:cubicBezTo>
                  <a:pt x="196" y="305"/>
                  <a:pt x="198" y="304"/>
                  <a:pt x="201" y="304"/>
                </a:cubicBezTo>
                <a:cubicBezTo>
                  <a:pt x="198" y="305"/>
                  <a:pt x="196" y="306"/>
                  <a:pt x="194" y="307"/>
                </a:cubicBezTo>
                <a:close/>
                <a:moveTo>
                  <a:pt x="194" y="302"/>
                </a:moveTo>
                <a:cubicBezTo>
                  <a:pt x="200" y="300"/>
                  <a:pt x="205" y="298"/>
                  <a:pt x="210" y="297"/>
                </a:cubicBezTo>
                <a:cubicBezTo>
                  <a:pt x="216" y="295"/>
                  <a:pt x="221" y="293"/>
                  <a:pt x="227" y="292"/>
                </a:cubicBezTo>
                <a:cubicBezTo>
                  <a:pt x="228" y="292"/>
                  <a:pt x="229" y="291"/>
                  <a:pt x="230" y="291"/>
                </a:cubicBezTo>
                <a:cubicBezTo>
                  <a:pt x="218" y="295"/>
                  <a:pt x="206" y="299"/>
                  <a:pt x="194" y="304"/>
                </a:cubicBezTo>
                <a:cubicBezTo>
                  <a:pt x="194" y="303"/>
                  <a:pt x="194" y="303"/>
                  <a:pt x="194" y="302"/>
                </a:cubicBezTo>
                <a:close/>
                <a:moveTo>
                  <a:pt x="195" y="297"/>
                </a:moveTo>
                <a:cubicBezTo>
                  <a:pt x="200" y="296"/>
                  <a:pt x="205" y="294"/>
                  <a:pt x="209" y="292"/>
                </a:cubicBezTo>
                <a:cubicBezTo>
                  <a:pt x="215" y="290"/>
                  <a:pt x="221" y="288"/>
                  <a:pt x="226" y="286"/>
                </a:cubicBezTo>
                <a:cubicBezTo>
                  <a:pt x="232" y="285"/>
                  <a:pt x="238" y="283"/>
                  <a:pt x="244" y="281"/>
                </a:cubicBezTo>
                <a:cubicBezTo>
                  <a:pt x="246" y="280"/>
                  <a:pt x="249" y="278"/>
                  <a:pt x="252" y="277"/>
                </a:cubicBezTo>
                <a:cubicBezTo>
                  <a:pt x="253" y="277"/>
                  <a:pt x="254" y="276"/>
                  <a:pt x="255" y="276"/>
                </a:cubicBezTo>
                <a:cubicBezTo>
                  <a:pt x="256" y="276"/>
                  <a:pt x="256" y="275"/>
                  <a:pt x="257" y="275"/>
                </a:cubicBezTo>
                <a:cubicBezTo>
                  <a:pt x="257" y="275"/>
                  <a:pt x="257" y="275"/>
                  <a:pt x="257" y="275"/>
                </a:cubicBezTo>
                <a:cubicBezTo>
                  <a:pt x="253" y="278"/>
                  <a:pt x="248" y="280"/>
                  <a:pt x="243" y="282"/>
                </a:cubicBezTo>
                <a:cubicBezTo>
                  <a:pt x="237" y="285"/>
                  <a:pt x="231" y="287"/>
                  <a:pt x="224" y="289"/>
                </a:cubicBezTo>
                <a:cubicBezTo>
                  <a:pt x="214" y="293"/>
                  <a:pt x="204" y="296"/>
                  <a:pt x="195" y="301"/>
                </a:cubicBezTo>
                <a:cubicBezTo>
                  <a:pt x="195" y="299"/>
                  <a:pt x="195" y="298"/>
                  <a:pt x="195" y="297"/>
                </a:cubicBezTo>
                <a:close/>
                <a:moveTo>
                  <a:pt x="196" y="293"/>
                </a:moveTo>
                <a:cubicBezTo>
                  <a:pt x="200" y="292"/>
                  <a:pt x="204" y="290"/>
                  <a:pt x="208" y="288"/>
                </a:cubicBezTo>
                <a:cubicBezTo>
                  <a:pt x="215" y="286"/>
                  <a:pt x="221" y="284"/>
                  <a:pt x="228" y="282"/>
                </a:cubicBezTo>
                <a:cubicBezTo>
                  <a:pt x="233" y="280"/>
                  <a:pt x="239" y="278"/>
                  <a:pt x="244" y="276"/>
                </a:cubicBezTo>
                <a:cubicBezTo>
                  <a:pt x="248" y="274"/>
                  <a:pt x="253" y="273"/>
                  <a:pt x="257" y="271"/>
                </a:cubicBezTo>
                <a:cubicBezTo>
                  <a:pt x="253" y="273"/>
                  <a:pt x="249" y="274"/>
                  <a:pt x="246" y="276"/>
                </a:cubicBezTo>
                <a:cubicBezTo>
                  <a:pt x="239" y="279"/>
                  <a:pt x="233" y="281"/>
                  <a:pt x="226" y="284"/>
                </a:cubicBezTo>
                <a:cubicBezTo>
                  <a:pt x="216" y="287"/>
                  <a:pt x="205" y="291"/>
                  <a:pt x="195" y="296"/>
                </a:cubicBezTo>
                <a:cubicBezTo>
                  <a:pt x="195" y="295"/>
                  <a:pt x="195" y="294"/>
                  <a:pt x="196" y="293"/>
                </a:cubicBezTo>
                <a:close/>
                <a:moveTo>
                  <a:pt x="196" y="289"/>
                </a:moveTo>
                <a:cubicBezTo>
                  <a:pt x="201" y="286"/>
                  <a:pt x="206" y="285"/>
                  <a:pt x="211" y="284"/>
                </a:cubicBezTo>
                <a:cubicBezTo>
                  <a:pt x="218" y="281"/>
                  <a:pt x="224" y="279"/>
                  <a:pt x="230" y="276"/>
                </a:cubicBezTo>
                <a:cubicBezTo>
                  <a:pt x="236" y="274"/>
                  <a:pt x="242" y="272"/>
                  <a:pt x="247" y="270"/>
                </a:cubicBezTo>
                <a:cubicBezTo>
                  <a:pt x="250" y="269"/>
                  <a:pt x="252" y="268"/>
                  <a:pt x="255" y="267"/>
                </a:cubicBezTo>
                <a:cubicBezTo>
                  <a:pt x="256" y="267"/>
                  <a:pt x="257" y="266"/>
                  <a:pt x="258" y="265"/>
                </a:cubicBezTo>
                <a:cubicBezTo>
                  <a:pt x="262" y="263"/>
                  <a:pt x="258" y="266"/>
                  <a:pt x="257" y="266"/>
                </a:cubicBezTo>
                <a:cubicBezTo>
                  <a:pt x="254" y="269"/>
                  <a:pt x="250" y="270"/>
                  <a:pt x="246" y="271"/>
                </a:cubicBezTo>
                <a:cubicBezTo>
                  <a:pt x="240" y="274"/>
                  <a:pt x="233" y="276"/>
                  <a:pt x="227" y="279"/>
                </a:cubicBezTo>
                <a:cubicBezTo>
                  <a:pt x="221" y="281"/>
                  <a:pt x="216" y="283"/>
                  <a:pt x="210" y="285"/>
                </a:cubicBezTo>
                <a:cubicBezTo>
                  <a:pt x="205" y="287"/>
                  <a:pt x="200" y="289"/>
                  <a:pt x="196" y="291"/>
                </a:cubicBezTo>
                <a:cubicBezTo>
                  <a:pt x="196" y="291"/>
                  <a:pt x="196" y="290"/>
                  <a:pt x="196" y="289"/>
                </a:cubicBezTo>
                <a:close/>
                <a:moveTo>
                  <a:pt x="210" y="161"/>
                </a:moveTo>
                <a:cubicBezTo>
                  <a:pt x="209" y="162"/>
                  <a:pt x="208" y="162"/>
                  <a:pt x="206" y="163"/>
                </a:cubicBezTo>
                <a:cubicBezTo>
                  <a:pt x="206" y="162"/>
                  <a:pt x="206" y="162"/>
                  <a:pt x="206" y="161"/>
                </a:cubicBezTo>
                <a:cubicBezTo>
                  <a:pt x="208" y="161"/>
                  <a:pt x="209" y="161"/>
                  <a:pt x="210" y="161"/>
                </a:cubicBezTo>
                <a:close/>
                <a:moveTo>
                  <a:pt x="201" y="246"/>
                </a:moveTo>
                <a:cubicBezTo>
                  <a:pt x="212" y="241"/>
                  <a:pt x="223" y="236"/>
                  <a:pt x="234" y="232"/>
                </a:cubicBezTo>
                <a:cubicBezTo>
                  <a:pt x="239" y="230"/>
                  <a:pt x="245" y="228"/>
                  <a:pt x="251" y="226"/>
                </a:cubicBezTo>
                <a:cubicBezTo>
                  <a:pt x="253" y="225"/>
                  <a:pt x="255" y="224"/>
                  <a:pt x="257" y="224"/>
                </a:cubicBezTo>
                <a:cubicBezTo>
                  <a:pt x="256" y="224"/>
                  <a:pt x="256" y="224"/>
                  <a:pt x="256" y="224"/>
                </a:cubicBezTo>
                <a:cubicBezTo>
                  <a:pt x="245" y="229"/>
                  <a:pt x="234" y="233"/>
                  <a:pt x="223" y="238"/>
                </a:cubicBezTo>
                <a:cubicBezTo>
                  <a:pt x="218" y="240"/>
                  <a:pt x="214" y="243"/>
                  <a:pt x="209" y="245"/>
                </a:cubicBezTo>
                <a:cubicBezTo>
                  <a:pt x="206" y="246"/>
                  <a:pt x="203" y="247"/>
                  <a:pt x="200" y="249"/>
                </a:cubicBezTo>
                <a:cubicBezTo>
                  <a:pt x="200" y="248"/>
                  <a:pt x="200" y="247"/>
                  <a:pt x="201" y="246"/>
                </a:cubicBezTo>
                <a:close/>
                <a:moveTo>
                  <a:pt x="201" y="240"/>
                </a:moveTo>
                <a:cubicBezTo>
                  <a:pt x="205" y="239"/>
                  <a:pt x="208" y="236"/>
                  <a:pt x="212" y="234"/>
                </a:cubicBezTo>
                <a:cubicBezTo>
                  <a:pt x="217" y="232"/>
                  <a:pt x="223" y="230"/>
                  <a:pt x="228" y="227"/>
                </a:cubicBezTo>
                <a:cubicBezTo>
                  <a:pt x="233" y="225"/>
                  <a:pt x="238" y="223"/>
                  <a:pt x="244" y="220"/>
                </a:cubicBezTo>
                <a:cubicBezTo>
                  <a:pt x="246" y="219"/>
                  <a:pt x="249" y="218"/>
                  <a:pt x="251" y="216"/>
                </a:cubicBezTo>
                <a:cubicBezTo>
                  <a:pt x="253" y="216"/>
                  <a:pt x="254" y="215"/>
                  <a:pt x="256" y="214"/>
                </a:cubicBezTo>
                <a:cubicBezTo>
                  <a:pt x="256" y="214"/>
                  <a:pt x="262" y="210"/>
                  <a:pt x="259" y="213"/>
                </a:cubicBezTo>
                <a:cubicBezTo>
                  <a:pt x="249" y="220"/>
                  <a:pt x="238" y="224"/>
                  <a:pt x="227" y="229"/>
                </a:cubicBezTo>
                <a:cubicBezTo>
                  <a:pt x="218" y="233"/>
                  <a:pt x="209" y="237"/>
                  <a:pt x="201" y="242"/>
                </a:cubicBezTo>
                <a:cubicBezTo>
                  <a:pt x="201" y="242"/>
                  <a:pt x="201" y="241"/>
                  <a:pt x="201" y="240"/>
                </a:cubicBezTo>
                <a:close/>
                <a:moveTo>
                  <a:pt x="207" y="236"/>
                </a:moveTo>
                <a:cubicBezTo>
                  <a:pt x="207" y="236"/>
                  <a:pt x="200" y="241"/>
                  <a:pt x="203" y="238"/>
                </a:cubicBezTo>
                <a:cubicBezTo>
                  <a:pt x="205" y="237"/>
                  <a:pt x="207" y="236"/>
                  <a:pt x="209" y="235"/>
                </a:cubicBezTo>
                <a:cubicBezTo>
                  <a:pt x="208" y="235"/>
                  <a:pt x="208" y="236"/>
                  <a:pt x="207" y="236"/>
                </a:cubicBezTo>
                <a:close/>
                <a:moveTo>
                  <a:pt x="213" y="233"/>
                </a:moveTo>
                <a:cubicBezTo>
                  <a:pt x="209" y="235"/>
                  <a:pt x="205" y="237"/>
                  <a:pt x="201" y="239"/>
                </a:cubicBezTo>
                <a:cubicBezTo>
                  <a:pt x="201" y="239"/>
                  <a:pt x="201" y="238"/>
                  <a:pt x="201" y="238"/>
                </a:cubicBezTo>
                <a:cubicBezTo>
                  <a:pt x="201" y="237"/>
                  <a:pt x="201" y="236"/>
                  <a:pt x="201" y="236"/>
                </a:cubicBezTo>
                <a:cubicBezTo>
                  <a:pt x="211" y="232"/>
                  <a:pt x="220" y="226"/>
                  <a:pt x="229" y="222"/>
                </a:cubicBezTo>
                <a:cubicBezTo>
                  <a:pt x="235" y="219"/>
                  <a:pt x="241" y="216"/>
                  <a:pt x="247" y="214"/>
                </a:cubicBezTo>
                <a:cubicBezTo>
                  <a:pt x="249" y="213"/>
                  <a:pt x="252" y="211"/>
                  <a:pt x="254" y="210"/>
                </a:cubicBezTo>
                <a:cubicBezTo>
                  <a:pt x="255" y="209"/>
                  <a:pt x="257" y="208"/>
                  <a:pt x="258" y="207"/>
                </a:cubicBezTo>
                <a:cubicBezTo>
                  <a:pt x="258" y="207"/>
                  <a:pt x="258" y="207"/>
                  <a:pt x="258" y="207"/>
                </a:cubicBezTo>
                <a:cubicBezTo>
                  <a:pt x="258" y="207"/>
                  <a:pt x="258" y="207"/>
                  <a:pt x="258" y="207"/>
                </a:cubicBezTo>
                <a:cubicBezTo>
                  <a:pt x="255" y="211"/>
                  <a:pt x="249" y="213"/>
                  <a:pt x="245" y="215"/>
                </a:cubicBezTo>
                <a:cubicBezTo>
                  <a:pt x="240" y="218"/>
                  <a:pt x="234" y="221"/>
                  <a:pt x="228" y="224"/>
                </a:cubicBezTo>
                <a:cubicBezTo>
                  <a:pt x="223" y="227"/>
                  <a:pt x="218" y="230"/>
                  <a:pt x="213" y="233"/>
                </a:cubicBezTo>
                <a:close/>
                <a:moveTo>
                  <a:pt x="248" y="212"/>
                </a:moveTo>
                <a:cubicBezTo>
                  <a:pt x="243" y="215"/>
                  <a:pt x="237" y="217"/>
                  <a:pt x="232" y="219"/>
                </a:cubicBezTo>
                <a:cubicBezTo>
                  <a:pt x="224" y="223"/>
                  <a:pt x="217" y="227"/>
                  <a:pt x="210" y="231"/>
                </a:cubicBezTo>
                <a:cubicBezTo>
                  <a:pt x="211" y="230"/>
                  <a:pt x="212" y="229"/>
                  <a:pt x="213" y="229"/>
                </a:cubicBezTo>
                <a:cubicBezTo>
                  <a:pt x="218" y="225"/>
                  <a:pt x="223" y="222"/>
                  <a:pt x="228" y="220"/>
                </a:cubicBezTo>
                <a:cubicBezTo>
                  <a:pt x="239" y="215"/>
                  <a:pt x="250" y="209"/>
                  <a:pt x="261" y="203"/>
                </a:cubicBezTo>
                <a:cubicBezTo>
                  <a:pt x="261" y="203"/>
                  <a:pt x="261" y="204"/>
                  <a:pt x="261" y="205"/>
                </a:cubicBezTo>
                <a:cubicBezTo>
                  <a:pt x="261" y="205"/>
                  <a:pt x="260" y="205"/>
                  <a:pt x="260" y="205"/>
                </a:cubicBezTo>
                <a:cubicBezTo>
                  <a:pt x="256" y="207"/>
                  <a:pt x="252" y="210"/>
                  <a:pt x="248" y="212"/>
                </a:cubicBezTo>
                <a:close/>
                <a:moveTo>
                  <a:pt x="259" y="187"/>
                </a:moveTo>
                <a:cubicBezTo>
                  <a:pt x="250" y="192"/>
                  <a:pt x="239" y="195"/>
                  <a:pt x="230" y="199"/>
                </a:cubicBezTo>
                <a:cubicBezTo>
                  <a:pt x="225" y="202"/>
                  <a:pt x="220" y="204"/>
                  <a:pt x="215" y="206"/>
                </a:cubicBezTo>
                <a:cubicBezTo>
                  <a:pt x="214" y="207"/>
                  <a:pt x="212" y="208"/>
                  <a:pt x="210" y="209"/>
                </a:cubicBezTo>
                <a:cubicBezTo>
                  <a:pt x="208" y="211"/>
                  <a:pt x="205" y="212"/>
                  <a:pt x="203" y="213"/>
                </a:cubicBezTo>
                <a:cubicBezTo>
                  <a:pt x="211" y="207"/>
                  <a:pt x="220" y="203"/>
                  <a:pt x="229" y="198"/>
                </a:cubicBezTo>
                <a:cubicBezTo>
                  <a:pt x="234" y="196"/>
                  <a:pt x="239" y="193"/>
                  <a:pt x="243" y="191"/>
                </a:cubicBezTo>
                <a:cubicBezTo>
                  <a:pt x="246" y="190"/>
                  <a:pt x="249" y="189"/>
                  <a:pt x="252" y="187"/>
                </a:cubicBezTo>
                <a:cubicBezTo>
                  <a:pt x="253" y="187"/>
                  <a:pt x="254" y="186"/>
                  <a:pt x="255" y="186"/>
                </a:cubicBezTo>
                <a:cubicBezTo>
                  <a:pt x="255" y="185"/>
                  <a:pt x="256" y="185"/>
                  <a:pt x="257" y="185"/>
                </a:cubicBezTo>
                <a:cubicBezTo>
                  <a:pt x="258" y="185"/>
                  <a:pt x="258" y="184"/>
                  <a:pt x="258" y="184"/>
                </a:cubicBezTo>
                <a:cubicBezTo>
                  <a:pt x="258" y="184"/>
                  <a:pt x="259" y="184"/>
                  <a:pt x="259" y="183"/>
                </a:cubicBezTo>
                <a:cubicBezTo>
                  <a:pt x="259" y="186"/>
                  <a:pt x="259" y="188"/>
                  <a:pt x="260" y="191"/>
                </a:cubicBezTo>
                <a:cubicBezTo>
                  <a:pt x="250" y="194"/>
                  <a:pt x="240" y="200"/>
                  <a:pt x="231" y="204"/>
                </a:cubicBezTo>
                <a:cubicBezTo>
                  <a:pt x="226" y="206"/>
                  <a:pt x="220" y="209"/>
                  <a:pt x="215" y="211"/>
                </a:cubicBezTo>
                <a:cubicBezTo>
                  <a:pt x="213" y="213"/>
                  <a:pt x="211" y="214"/>
                  <a:pt x="208" y="216"/>
                </a:cubicBezTo>
                <a:cubicBezTo>
                  <a:pt x="207" y="216"/>
                  <a:pt x="206" y="217"/>
                  <a:pt x="205" y="217"/>
                </a:cubicBezTo>
                <a:cubicBezTo>
                  <a:pt x="205" y="218"/>
                  <a:pt x="201" y="221"/>
                  <a:pt x="204" y="218"/>
                </a:cubicBezTo>
                <a:cubicBezTo>
                  <a:pt x="213" y="211"/>
                  <a:pt x="222" y="206"/>
                  <a:pt x="232" y="201"/>
                </a:cubicBezTo>
                <a:cubicBezTo>
                  <a:pt x="237" y="199"/>
                  <a:pt x="242" y="196"/>
                  <a:pt x="247" y="194"/>
                </a:cubicBezTo>
                <a:cubicBezTo>
                  <a:pt x="251" y="192"/>
                  <a:pt x="255" y="190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lose/>
                <a:moveTo>
                  <a:pt x="203" y="206"/>
                </a:moveTo>
                <a:cubicBezTo>
                  <a:pt x="212" y="202"/>
                  <a:pt x="221" y="198"/>
                  <a:pt x="230" y="193"/>
                </a:cubicBezTo>
                <a:cubicBezTo>
                  <a:pt x="235" y="191"/>
                  <a:pt x="240" y="188"/>
                  <a:pt x="245" y="186"/>
                </a:cubicBezTo>
                <a:cubicBezTo>
                  <a:pt x="248" y="185"/>
                  <a:pt x="250" y="184"/>
                  <a:pt x="253" y="182"/>
                </a:cubicBezTo>
                <a:cubicBezTo>
                  <a:pt x="253" y="182"/>
                  <a:pt x="253" y="182"/>
                  <a:pt x="253" y="182"/>
                </a:cubicBezTo>
                <a:cubicBezTo>
                  <a:pt x="246" y="187"/>
                  <a:pt x="238" y="190"/>
                  <a:pt x="230" y="193"/>
                </a:cubicBezTo>
                <a:cubicBezTo>
                  <a:pt x="220" y="198"/>
                  <a:pt x="212" y="204"/>
                  <a:pt x="203" y="209"/>
                </a:cubicBezTo>
                <a:cubicBezTo>
                  <a:pt x="203" y="208"/>
                  <a:pt x="203" y="207"/>
                  <a:pt x="203" y="206"/>
                </a:cubicBezTo>
                <a:close/>
                <a:moveTo>
                  <a:pt x="204" y="199"/>
                </a:moveTo>
                <a:cubicBezTo>
                  <a:pt x="204" y="199"/>
                  <a:pt x="204" y="199"/>
                  <a:pt x="204" y="199"/>
                </a:cubicBezTo>
                <a:cubicBezTo>
                  <a:pt x="212" y="194"/>
                  <a:pt x="221" y="190"/>
                  <a:pt x="230" y="186"/>
                </a:cubicBezTo>
                <a:cubicBezTo>
                  <a:pt x="240" y="182"/>
                  <a:pt x="248" y="177"/>
                  <a:pt x="257" y="172"/>
                </a:cubicBezTo>
                <a:cubicBezTo>
                  <a:pt x="258" y="173"/>
                  <a:pt x="258" y="173"/>
                  <a:pt x="258" y="173"/>
                </a:cubicBezTo>
                <a:cubicBezTo>
                  <a:pt x="258" y="173"/>
                  <a:pt x="258" y="174"/>
                  <a:pt x="258" y="174"/>
                </a:cubicBezTo>
                <a:cubicBezTo>
                  <a:pt x="258" y="174"/>
                  <a:pt x="258" y="174"/>
                  <a:pt x="258" y="174"/>
                </a:cubicBezTo>
                <a:cubicBezTo>
                  <a:pt x="249" y="179"/>
                  <a:pt x="240" y="183"/>
                  <a:pt x="231" y="188"/>
                </a:cubicBezTo>
                <a:cubicBezTo>
                  <a:pt x="226" y="190"/>
                  <a:pt x="221" y="192"/>
                  <a:pt x="215" y="194"/>
                </a:cubicBezTo>
                <a:cubicBezTo>
                  <a:pt x="211" y="196"/>
                  <a:pt x="207" y="199"/>
                  <a:pt x="203" y="201"/>
                </a:cubicBezTo>
                <a:cubicBezTo>
                  <a:pt x="203" y="200"/>
                  <a:pt x="203" y="200"/>
                  <a:pt x="204" y="199"/>
                </a:cubicBezTo>
                <a:close/>
                <a:moveTo>
                  <a:pt x="258" y="175"/>
                </a:moveTo>
                <a:cubicBezTo>
                  <a:pt x="259" y="176"/>
                  <a:pt x="259" y="177"/>
                  <a:pt x="259" y="179"/>
                </a:cubicBezTo>
                <a:cubicBezTo>
                  <a:pt x="259" y="179"/>
                  <a:pt x="259" y="179"/>
                  <a:pt x="258" y="179"/>
                </a:cubicBezTo>
                <a:cubicBezTo>
                  <a:pt x="249" y="184"/>
                  <a:pt x="239" y="188"/>
                  <a:pt x="230" y="192"/>
                </a:cubicBezTo>
                <a:cubicBezTo>
                  <a:pt x="225" y="195"/>
                  <a:pt x="220" y="197"/>
                  <a:pt x="215" y="200"/>
                </a:cubicBezTo>
                <a:cubicBezTo>
                  <a:pt x="212" y="201"/>
                  <a:pt x="209" y="202"/>
                  <a:pt x="207" y="204"/>
                </a:cubicBezTo>
                <a:cubicBezTo>
                  <a:pt x="200" y="207"/>
                  <a:pt x="205" y="204"/>
                  <a:pt x="207" y="203"/>
                </a:cubicBezTo>
                <a:cubicBezTo>
                  <a:pt x="215" y="197"/>
                  <a:pt x="225" y="193"/>
                  <a:pt x="234" y="189"/>
                </a:cubicBezTo>
                <a:cubicBezTo>
                  <a:pt x="242" y="185"/>
                  <a:pt x="252" y="181"/>
                  <a:pt x="258" y="175"/>
                </a:cubicBezTo>
                <a:close/>
                <a:moveTo>
                  <a:pt x="232" y="193"/>
                </a:moveTo>
                <a:cubicBezTo>
                  <a:pt x="241" y="189"/>
                  <a:pt x="250" y="185"/>
                  <a:pt x="259" y="179"/>
                </a:cubicBezTo>
                <a:cubicBezTo>
                  <a:pt x="259" y="179"/>
                  <a:pt x="259" y="179"/>
                  <a:pt x="259" y="179"/>
                </a:cubicBezTo>
                <a:cubicBezTo>
                  <a:pt x="259" y="180"/>
                  <a:pt x="259" y="182"/>
                  <a:pt x="259" y="183"/>
                </a:cubicBezTo>
                <a:cubicBezTo>
                  <a:pt x="257" y="184"/>
                  <a:pt x="255" y="185"/>
                  <a:pt x="252" y="186"/>
                </a:cubicBezTo>
                <a:cubicBezTo>
                  <a:pt x="245" y="190"/>
                  <a:pt x="237" y="193"/>
                  <a:pt x="229" y="196"/>
                </a:cubicBezTo>
                <a:cubicBezTo>
                  <a:pt x="224" y="199"/>
                  <a:pt x="219" y="201"/>
                  <a:pt x="214" y="204"/>
                </a:cubicBezTo>
                <a:cubicBezTo>
                  <a:pt x="212" y="205"/>
                  <a:pt x="210" y="206"/>
                  <a:pt x="208" y="207"/>
                </a:cubicBezTo>
                <a:cubicBezTo>
                  <a:pt x="208" y="207"/>
                  <a:pt x="208" y="207"/>
                  <a:pt x="207" y="207"/>
                </a:cubicBezTo>
                <a:cubicBezTo>
                  <a:pt x="215" y="202"/>
                  <a:pt x="223" y="197"/>
                  <a:pt x="232" y="193"/>
                </a:cubicBezTo>
                <a:close/>
                <a:moveTo>
                  <a:pt x="228" y="206"/>
                </a:moveTo>
                <a:cubicBezTo>
                  <a:pt x="233" y="204"/>
                  <a:pt x="238" y="202"/>
                  <a:pt x="242" y="199"/>
                </a:cubicBezTo>
                <a:cubicBezTo>
                  <a:pt x="247" y="197"/>
                  <a:pt x="254" y="195"/>
                  <a:pt x="258" y="192"/>
                </a:cubicBezTo>
                <a:cubicBezTo>
                  <a:pt x="249" y="198"/>
                  <a:pt x="239" y="202"/>
                  <a:pt x="229" y="207"/>
                </a:cubicBezTo>
                <a:cubicBezTo>
                  <a:pt x="219" y="211"/>
                  <a:pt x="211" y="217"/>
                  <a:pt x="202" y="222"/>
                </a:cubicBezTo>
                <a:cubicBezTo>
                  <a:pt x="202" y="221"/>
                  <a:pt x="202" y="220"/>
                  <a:pt x="202" y="220"/>
                </a:cubicBezTo>
                <a:cubicBezTo>
                  <a:pt x="211" y="216"/>
                  <a:pt x="219" y="210"/>
                  <a:pt x="228" y="206"/>
                </a:cubicBezTo>
                <a:close/>
                <a:moveTo>
                  <a:pt x="202" y="223"/>
                </a:moveTo>
                <a:cubicBezTo>
                  <a:pt x="206" y="223"/>
                  <a:pt x="209" y="220"/>
                  <a:pt x="213" y="218"/>
                </a:cubicBezTo>
                <a:cubicBezTo>
                  <a:pt x="218" y="215"/>
                  <a:pt x="223" y="212"/>
                  <a:pt x="229" y="210"/>
                </a:cubicBezTo>
                <a:cubicBezTo>
                  <a:pt x="232" y="208"/>
                  <a:pt x="235" y="207"/>
                  <a:pt x="238" y="205"/>
                </a:cubicBezTo>
                <a:cubicBezTo>
                  <a:pt x="234" y="207"/>
                  <a:pt x="229" y="210"/>
                  <a:pt x="224" y="212"/>
                </a:cubicBezTo>
                <a:cubicBezTo>
                  <a:pt x="219" y="215"/>
                  <a:pt x="215" y="218"/>
                  <a:pt x="210" y="221"/>
                </a:cubicBezTo>
                <a:cubicBezTo>
                  <a:pt x="207" y="223"/>
                  <a:pt x="204" y="224"/>
                  <a:pt x="202" y="226"/>
                </a:cubicBezTo>
                <a:cubicBezTo>
                  <a:pt x="202" y="225"/>
                  <a:pt x="202" y="224"/>
                  <a:pt x="202" y="223"/>
                </a:cubicBezTo>
                <a:close/>
                <a:moveTo>
                  <a:pt x="202" y="228"/>
                </a:moveTo>
                <a:cubicBezTo>
                  <a:pt x="211" y="224"/>
                  <a:pt x="220" y="219"/>
                  <a:pt x="229" y="215"/>
                </a:cubicBezTo>
                <a:cubicBezTo>
                  <a:pt x="234" y="212"/>
                  <a:pt x="240" y="210"/>
                  <a:pt x="245" y="207"/>
                </a:cubicBezTo>
                <a:cubicBezTo>
                  <a:pt x="247" y="206"/>
                  <a:pt x="249" y="205"/>
                  <a:pt x="252" y="204"/>
                </a:cubicBezTo>
                <a:cubicBezTo>
                  <a:pt x="243" y="208"/>
                  <a:pt x="235" y="213"/>
                  <a:pt x="226" y="217"/>
                </a:cubicBezTo>
                <a:cubicBezTo>
                  <a:pt x="221" y="219"/>
                  <a:pt x="216" y="222"/>
                  <a:pt x="211" y="225"/>
                </a:cubicBezTo>
                <a:cubicBezTo>
                  <a:pt x="208" y="227"/>
                  <a:pt x="204" y="229"/>
                  <a:pt x="201" y="231"/>
                </a:cubicBezTo>
                <a:cubicBezTo>
                  <a:pt x="201" y="230"/>
                  <a:pt x="202" y="229"/>
                  <a:pt x="202" y="228"/>
                </a:cubicBezTo>
                <a:close/>
                <a:moveTo>
                  <a:pt x="214" y="224"/>
                </a:moveTo>
                <a:cubicBezTo>
                  <a:pt x="219" y="221"/>
                  <a:pt x="224" y="218"/>
                  <a:pt x="230" y="216"/>
                </a:cubicBezTo>
                <a:cubicBezTo>
                  <a:pt x="240" y="211"/>
                  <a:pt x="250" y="206"/>
                  <a:pt x="260" y="200"/>
                </a:cubicBezTo>
                <a:cubicBezTo>
                  <a:pt x="260" y="200"/>
                  <a:pt x="260" y="199"/>
                  <a:pt x="260" y="199"/>
                </a:cubicBezTo>
                <a:cubicBezTo>
                  <a:pt x="249" y="204"/>
                  <a:pt x="239" y="209"/>
                  <a:pt x="228" y="214"/>
                </a:cubicBezTo>
                <a:cubicBezTo>
                  <a:pt x="223" y="216"/>
                  <a:pt x="219" y="219"/>
                  <a:pt x="214" y="221"/>
                </a:cubicBezTo>
                <a:cubicBezTo>
                  <a:pt x="211" y="222"/>
                  <a:pt x="209" y="224"/>
                  <a:pt x="206" y="225"/>
                </a:cubicBezTo>
                <a:cubicBezTo>
                  <a:pt x="205" y="226"/>
                  <a:pt x="203" y="226"/>
                  <a:pt x="202" y="227"/>
                </a:cubicBezTo>
                <a:cubicBezTo>
                  <a:pt x="202" y="227"/>
                  <a:pt x="202" y="227"/>
                  <a:pt x="202" y="227"/>
                </a:cubicBezTo>
                <a:cubicBezTo>
                  <a:pt x="202" y="226"/>
                  <a:pt x="204" y="226"/>
                  <a:pt x="204" y="226"/>
                </a:cubicBezTo>
                <a:cubicBezTo>
                  <a:pt x="212" y="220"/>
                  <a:pt x="220" y="215"/>
                  <a:pt x="229" y="210"/>
                </a:cubicBezTo>
                <a:cubicBezTo>
                  <a:pt x="239" y="205"/>
                  <a:pt x="250" y="201"/>
                  <a:pt x="259" y="195"/>
                </a:cubicBezTo>
                <a:cubicBezTo>
                  <a:pt x="260" y="195"/>
                  <a:pt x="259" y="194"/>
                  <a:pt x="259" y="194"/>
                </a:cubicBezTo>
                <a:cubicBezTo>
                  <a:pt x="249" y="199"/>
                  <a:pt x="240" y="204"/>
                  <a:pt x="230" y="208"/>
                </a:cubicBezTo>
                <a:cubicBezTo>
                  <a:pt x="221" y="213"/>
                  <a:pt x="210" y="218"/>
                  <a:pt x="203" y="223"/>
                </a:cubicBezTo>
                <a:cubicBezTo>
                  <a:pt x="212" y="217"/>
                  <a:pt x="221" y="211"/>
                  <a:pt x="231" y="207"/>
                </a:cubicBezTo>
                <a:cubicBezTo>
                  <a:pt x="241" y="202"/>
                  <a:pt x="250" y="198"/>
                  <a:pt x="260" y="192"/>
                </a:cubicBezTo>
                <a:cubicBezTo>
                  <a:pt x="260" y="193"/>
                  <a:pt x="260" y="194"/>
                  <a:pt x="260" y="195"/>
                </a:cubicBezTo>
                <a:cubicBezTo>
                  <a:pt x="260" y="198"/>
                  <a:pt x="260" y="200"/>
                  <a:pt x="260" y="202"/>
                </a:cubicBezTo>
                <a:cubicBezTo>
                  <a:pt x="260" y="202"/>
                  <a:pt x="260" y="202"/>
                  <a:pt x="260" y="202"/>
                </a:cubicBezTo>
                <a:cubicBezTo>
                  <a:pt x="260" y="202"/>
                  <a:pt x="259" y="203"/>
                  <a:pt x="259" y="203"/>
                </a:cubicBezTo>
                <a:cubicBezTo>
                  <a:pt x="258" y="203"/>
                  <a:pt x="258" y="203"/>
                  <a:pt x="257" y="203"/>
                </a:cubicBezTo>
                <a:cubicBezTo>
                  <a:pt x="248" y="208"/>
                  <a:pt x="238" y="213"/>
                  <a:pt x="229" y="217"/>
                </a:cubicBezTo>
                <a:cubicBezTo>
                  <a:pt x="224" y="220"/>
                  <a:pt x="219" y="222"/>
                  <a:pt x="215" y="225"/>
                </a:cubicBezTo>
                <a:cubicBezTo>
                  <a:pt x="212" y="226"/>
                  <a:pt x="210" y="227"/>
                  <a:pt x="208" y="229"/>
                </a:cubicBezTo>
                <a:cubicBezTo>
                  <a:pt x="207" y="230"/>
                  <a:pt x="203" y="230"/>
                  <a:pt x="202" y="232"/>
                </a:cubicBezTo>
                <a:cubicBezTo>
                  <a:pt x="205" y="228"/>
                  <a:pt x="210" y="226"/>
                  <a:pt x="214" y="224"/>
                </a:cubicBezTo>
                <a:close/>
                <a:moveTo>
                  <a:pt x="206" y="163"/>
                </a:moveTo>
                <a:cubicBezTo>
                  <a:pt x="208" y="163"/>
                  <a:pt x="209" y="163"/>
                  <a:pt x="209" y="162"/>
                </a:cubicBezTo>
                <a:cubicBezTo>
                  <a:pt x="209" y="163"/>
                  <a:pt x="208" y="164"/>
                  <a:pt x="206" y="165"/>
                </a:cubicBezTo>
                <a:cubicBezTo>
                  <a:pt x="206" y="164"/>
                  <a:pt x="206" y="164"/>
                  <a:pt x="206" y="163"/>
                </a:cubicBezTo>
                <a:close/>
                <a:moveTo>
                  <a:pt x="206" y="167"/>
                </a:moveTo>
                <a:cubicBezTo>
                  <a:pt x="209" y="166"/>
                  <a:pt x="212" y="164"/>
                  <a:pt x="214" y="163"/>
                </a:cubicBezTo>
                <a:cubicBezTo>
                  <a:pt x="212" y="165"/>
                  <a:pt x="209" y="167"/>
                  <a:pt x="206" y="169"/>
                </a:cubicBezTo>
                <a:cubicBezTo>
                  <a:pt x="206" y="168"/>
                  <a:pt x="206" y="167"/>
                  <a:pt x="206" y="167"/>
                </a:cubicBezTo>
                <a:close/>
                <a:moveTo>
                  <a:pt x="206" y="171"/>
                </a:moveTo>
                <a:cubicBezTo>
                  <a:pt x="211" y="169"/>
                  <a:pt x="216" y="166"/>
                  <a:pt x="219" y="164"/>
                </a:cubicBezTo>
                <a:cubicBezTo>
                  <a:pt x="215" y="167"/>
                  <a:pt x="210" y="170"/>
                  <a:pt x="206" y="173"/>
                </a:cubicBezTo>
                <a:cubicBezTo>
                  <a:pt x="206" y="172"/>
                  <a:pt x="206" y="172"/>
                  <a:pt x="206" y="171"/>
                </a:cubicBezTo>
                <a:close/>
                <a:moveTo>
                  <a:pt x="206" y="175"/>
                </a:moveTo>
                <a:cubicBezTo>
                  <a:pt x="213" y="173"/>
                  <a:pt x="219" y="168"/>
                  <a:pt x="226" y="164"/>
                </a:cubicBezTo>
                <a:cubicBezTo>
                  <a:pt x="219" y="168"/>
                  <a:pt x="212" y="174"/>
                  <a:pt x="206" y="178"/>
                </a:cubicBezTo>
                <a:cubicBezTo>
                  <a:pt x="206" y="177"/>
                  <a:pt x="206" y="176"/>
                  <a:pt x="206" y="175"/>
                </a:cubicBezTo>
                <a:close/>
                <a:moveTo>
                  <a:pt x="228" y="164"/>
                </a:moveTo>
                <a:cubicBezTo>
                  <a:pt x="229" y="164"/>
                  <a:pt x="230" y="164"/>
                  <a:pt x="230" y="164"/>
                </a:cubicBezTo>
                <a:cubicBezTo>
                  <a:pt x="225" y="166"/>
                  <a:pt x="220" y="169"/>
                  <a:pt x="215" y="172"/>
                </a:cubicBezTo>
                <a:cubicBezTo>
                  <a:pt x="219" y="169"/>
                  <a:pt x="223" y="167"/>
                  <a:pt x="227" y="164"/>
                </a:cubicBezTo>
                <a:cubicBezTo>
                  <a:pt x="228" y="164"/>
                  <a:pt x="228" y="164"/>
                  <a:pt x="228" y="164"/>
                </a:cubicBezTo>
                <a:close/>
                <a:moveTo>
                  <a:pt x="206" y="179"/>
                </a:moveTo>
                <a:cubicBezTo>
                  <a:pt x="206" y="180"/>
                  <a:pt x="206" y="179"/>
                  <a:pt x="207" y="179"/>
                </a:cubicBezTo>
                <a:cubicBezTo>
                  <a:pt x="210" y="176"/>
                  <a:pt x="213" y="174"/>
                  <a:pt x="217" y="172"/>
                </a:cubicBezTo>
                <a:cubicBezTo>
                  <a:pt x="219" y="171"/>
                  <a:pt x="221" y="169"/>
                  <a:pt x="224" y="168"/>
                </a:cubicBezTo>
                <a:cubicBezTo>
                  <a:pt x="226" y="167"/>
                  <a:pt x="229" y="166"/>
                  <a:pt x="231" y="164"/>
                </a:cubicBezTo>
                <a:cubicBezTo>
                  <a:pt x="227" y="168"/>
                  <a:pt x="222" y="170"/>
                  <a:pt x="218" y="173"/>
                </a:cubicBezTo>
                <a:cubicBezTo>
                  <a:pt x="213" y="176"/>
                  <a:pt x="209" y="179"/>
                  <a:pt x="205" y="182"/>
                </a:cubicBezTo>
                <a:cubicBezTo>
                  <a:pt x="205" y="181"/>
                  <a:pt x="206" y="180"/>
                  <a:pt x="206" y="179"/>
                </a:cubicBezTo>
                <a:cubicBezTo>
                  <a:pt x="206" y="179"/>
                  <a:pt x="206" y="179"/>
                  <a:pt x="206" y="179"/>
                </a:cubicBezTo>
                <a:close/>
                <a:moveTo>
                  <a:pt x="209" y="180"/>
                </a:moveTo>
                <a:cubicBezTo>
                  <a:pt x="212" y="178"/>
                  <a:pt x="215" y="176"/>
                  <a:pt x="218" y="174"/>
                </a:cubicBezTo>
                <a:cubicBezTo>
                  <a:pt x="223" y="171"/>
                  <a:pt x="228" y="168"/>
                  <a:pt x="232" y="164"/>
                </a:cubicBezTo>
                <a:cubicBezTo>
                  <a:pt x="234" y="164"/>
                  <a:pt x="235" y="164"/>
                  <a:pt x="236" y="164"/>
                </a:cubicBezTo>
                <a:cubicBezTo>
                  <a:pt x="232" y="167"/>
                  <a:pt x="227" y="169"/>
                  <a:pt x="223" y="172"/>
                </a:cubicBezTo>
                <a:cubicBezTo>
                  <a:pt x="218" y="174"/>
                  <a:pt x="214" y="177"/>
                  <a:pt x="209" y="180"/>
                </a:cubicBezTo>
                <a:cubicBezTo>
                  <a:pt x="209" y="180"/>
                  <a:pt x="209" y="180"/>
                  <a:pt x="209" y="180"/>
                </a:cubicBezTo>
                <a:close/>
                <a:moveTo>
                  <a:pt x="238" y="165"/>
                </a:moveTo>
                <a:cubicBezTo>
                  <a:pt x="239" y="165"/>
                  <a:pt x="241" y="165"/>
                  <a:pt x="242" y="165"/>
                </a:cubicBezTo>
                <a:cubicBezTo>
                  <a:pt x="240" y="167"/>
                  <a:pt x="238" y="168"/>
                  <a:pt x="235" y="170"/>
                </a:cubicBezTo>
                <a:cubicBezTo>
                  <a:pt x="232" y="172"/>
                  <a:pt x="228" y="173"/>
                  <a:pt x="225" y="175"/>
                </a:cubicBezTo>
                <a:cubicBezTo>
                  <a:pt x="218" y="178"/>
                  <a:pt x="213" y="183"/>
                  <a:pt x="206" y="186"/>
                </a:cubicBezTo>
                <a:cubicBezTo>
                  <a:pt x="205" y="186"/>
                  <a:pt x="205" y="186"/>
                  <a:pt x="205" y="187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6" y="185"/>
                  <a:pt x="210" y="183"/>
                  <a:pt x="211" y="182"/>
                </a:cubicBezTo>
                <a:cubicBezTo>
                  <a:pt x="214" y="180"/>
                  <a:pt x="218" y="178"/>
                  <a:pt x="221" y="176"/>
                </a:cubicBezTo>
                <a:cubicBezTo>
                  <a:pt x="226" y="172"/>
                  <a:pt x="232" y="169"/>
                  <a:pt x="238" y="165"/>
                </a:cubicBezTo>
                <a:close/>
                <a:moveTo>
                  <a:pt x="205" y="187"/>
                </a:moveTo>
                <a:cubicBezTo>
                  <a:pt x="211" y="184"/>
                  <a:pt x="217" y="181"/>
                  <a:pt x="222" y="177"/>
                </a:cubicBezTo>
                <a:cubicBezTo>
                  <a:pt x="229" y="173"/>
                  <a:pt x="235" y="170"/>
                  <a:pt x="242" y="166"/>
                </a:cubicBezTo>
                <a:cubicBezTo>
                  <a:pt x="230" y="174"/>
                  <a:pt x="217" y="181"/>
                  <a:pt x="204" y="190"/>
                </a:cubicBezTo>
                <a:cubicBezTo>
                  <a:pt x="205" y="189"/>
                  <a:pt x="205" y="188"/>
                  <a:pt x="205" y="187"/>
                </a:cubicBezTo>
                <a:close/>
                <a:moveTo>
                  <a:pt x="205" y="191"/>
                </a:moveTo>
                <a:cubicBezTo>
                  <a:pt x="207" y="189"/>
                  <a:pt x="209" y="188"/>
                  <a:pt x="211" y="186"/>
                </a:cubicBezTo>
                <a:cubicBezTo>
                  <a:pt x="214" y="184"/>
                  <a:pt x="218" y="182"/>
                  <a:pt x="221" y="179"/>
                </a:cubicBezTo>
                <a:cubicBezTo>
                  <a:pt x="228" y="175"/>
                  <a:pt x="236" y="171"/>
                  <a:pt x="243" y="166"/>
                </a:cubicBezTo>
                <a:cubicBezTo>
                  <a:pt x="243" y="166"/>
                  <a:pt x="243" y="166"/>
                  <a:pt x="243" y="166"/>
                </a:cubicBezTo>
                <a:cubicBezTo>
                  <a:pt x="245" y="166"/>
                  <a:pt x="246" y="166"/>
                  <a:pt x="248" y="167"/>
                </a:cubicBezTo>
                <a:cubicBezTo>
                  <a:pt x="242" y="171"/>
                  <a:pt x="235" y="174"/>
                  <a:pt x="228" y="177"/>
                </a:cubicBezTo>
                <a:cubicBezTo>
                  <a:pt x="221" y="181"/>
                  <a:pt x="215" y="185"/>
                  <a:pt x="207" y="189"/>
                </a:cubicBezTo>
                <a:cubicBezTo>
                  <a:pt x="207" y="189"/>
                  <a:pt x="204" y="191"/>
                  <a:pt x="205" y="191"/>
                </a:cubicBezTo>
                <a:close/>
                <a:moveTo>
                  <a:pt x="206" y="174"/>
                </a:moveTo>
                <a:cubicBezTo>
                  <a:pt x="206" y="174"/>
                  <a:pt x="206" y="174"/>
                  <a:pt x="206" y="174"/>
                </a:cubicBezTo>
                <a:cubicBezTo>
                  <a:pt x="209" y="173"/>
                  <a:pt x="212" y="170"/>
                  <a:pt x="215" y="168"/>
                </a:cubicBezTo>
                <a:cubicBezTo>
                  <a:pt x="217" y="166"/>
                  <a:pt x="219" y="165"/>
                  <a:pt x="222" y="163"/>
                </a:cubicBezTo>
                <a:cubicBezTo>
                  <a:pt x="223" y="163"/>
                  <a:pt x="225" y="163"/>
                  <a:pt x="226" y="163"/>
                </a:cubicBezTo>
                <a:cubicBezTo>
                  <a:pt x="219" y="167"/>
                  <a:pt x="213" y="172"/>
                  <a:pt x="206" y="174"/>
                </a:cubicBezTo>
                <a:close/>
                <a:moveTo>
                  <a:pt x="210" y="168"/>
                </a:moveTo>
                <a:cubicBezTo>
                  <a:pt x="209" y="169"/>
                  <a:pt x="208" y="169"/>
                  <a:pt x="208" y="170"/>
                </a:cubicBezTo>
                <a:cubicBezTo>
                  <a:pt x="204" y="171"/>
                  <a:pt x="211" y="166"/>
                  <a:pt x="210" y="167"/>
                </a:cubicBezTo>
                <a:cubicBezTo>
                  <a:pt x="212" y="165"/>
                  <a:pt x="214" y="164"/>
                  <a:pt x="216" y="162"/>
                </a:cubicBezTo>
                <a:cubicBezTo>
                  <a:pt x="216" y="162"/>
                  <a:pt x="216" y="162"/>
                  <a:pt x="216" y="162"/>
                </a:cubicBezTo>
                <a:cubicBezTo>
                  <a:pt x="218" y="162"/>
                  <a:pt x="219" y="162"/>
                  <a:pt x="220" y="163"/>
                </a:cubicBezTo>
                <a:cubicBezTo>
                  <a:pt x="220" y="163"/>
                  <a:pt x="220" y="163"/>
                  <a:pt x="220" y="163"/>
                </a:cubicBezTo>
                <a:cubicBezTo>
                  <a:pt x="217" y="164"/>
                  <a:pt x="214" y="166"/>
                  <a:pt x="210" y="168"/>
                </a:cubicBezTo>
                <a:close/>
                <a:moveTo>
                  <a:pt x="215" y="162"/>
                </a:moveTo>
                <a:cubicBezTo>
                  <a:pt x="213" y="163"/>
                  <a:pt x="210" y="164"/>
                  <a:pt x="208" y="165"/>
                </a:cubicBezTo>
                <a:cubicBezTo>
                  <a:pt x="207" y="165"/>
                  <a:pt x="207" y="166"/>
                  <a:pt x="206" y="166"/>
                </a:cubicBezTo>
                <a:cubicBezTo>
                  <a:pt x="206" y="166"/>
                  <a:pt x="206" y="166"/>
                  <a:pt x="206" y="166"/>
                </a:cubicBezTo>
                <a:cubicBezTo>
                  <a:pt x="207" y="165"/>
                  <a:pt x="208" y="165"/>
                  <a:pt x="208" y="165"/>
                </a:cubicBezTo>
                <a:cubicBezTo>
                  <a:pt x="209" y="164"/>
                  <a:pt x="210" y="163"/>
                  <a:pt x="211" y="162"/>
                </a:cubicBezTo>
                <a:cubicBezTo>
                  <a:pt x="211" y="162"/>
                  <a:pt x="211" y="162"/>
                  <a:pt x="211" y="161"/>
                </a:cubicBezTo>
                <a:cubicBezTo>
                  <a:pt x="212" y="162"/>
                  <a:pt x="214" y="162"/>
                  <a:pt x="215" y="162"/>
                </a:cubicBezTo>
                <a:close/>
                <a:moveTo>
                  <a:pt x="205" y="183"/>
                </a:moveTo>
                <a:cubicBezTo>
                  <a:pt x="210" y="181"/>
                  <a:pt x="215" y="177"/>
                  <a:pt x="220" y="174"/>
                </a:cubicBezTo>
                <a:cubicBezTo>
                  <a:pt x="224" y="172"/>
                  <a:pt x="228" y="170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1" y="169"/>
                  <a:pt x="229" y="170"/>
                  <a:pt x="228" y="171"/>
                </a:cubicBezTo>
                <a:cubicBezTo>
                  <a:pt x="225" y="173"/>
                  <a:pt x="222" y="174"/>
                  <a:pt x="219" y="176"/>
                </a:cubicBezTo>
                <a:cubicBezTo>
                  <a:pt x="214" y="180"/>
                  <a:pt x="209" y="182"/>
                  <a:pt x="205" y="186"/>
                </a:cubicBezTo>
                <a:cubicBezTo>
                  <a:pt x="205" y="185"/>
                  <a:pt x="205" y="184"/>
                  <a:pt x="205" y="183"/>
                </a:cubicBezTo>
                <a:close/>
                <a:moveTo>
                  <a:pt x="204" y="191"/>
                </a:moveTo>
                <a:cubicBezTo>
                  <a:pt x="212" y="188"/>
                  <a:pt x="219" y="183"/>
                  <a:pt x="226" y="179"/>
                </a:cubicBezTo>
                <a:cubicBezTo>
                  <a:pt x="233" y="175"/>
                  <a:pt x="242" y="172"/>
                  <a:pt x="248" y="167"/>
                </a:cubicBezTo>
                <a:cubicBezTo>
                  <a:pt x="248" y="167"/>
                  <a:pt x="249" y="167"/>
                  <a:pt x="249" y="167"/>
                </a:cubicBezTo>
                <a:cubicBezTo>
                  <a:pt x="249" y="167"/>
                  <a:pt x="249" y="167"/>
                  <a:pt x="250" y="168"/>
                </a:cubicBezTo>
                <a:cubicBezTo>
                  <a:pt x="247" y="169"/>
                  <a:pt x="244" y="171"/>
                  <a:pt x="241" y="173"/>
                </a:cubicBezTo>
                <a:cubicBezTo>
                  <a:pt x="237" y="175"/>
                  <a:pt x="233" y="177"/>
                  <a:pt x="229" y="180"/>
                </a:cubicBezTo>
                <a:cubicBezTo>
                  <a:pt x="221" y="184"/>
                  <a:pt x="213" y="188"/>
                  <a:pt x="204" y="193"/>
                </a:cubicBezTo>
                <a:cubicBezTo>
                  <a:pt x="204" y="193"/>
                  <a:pt x="204" y="193"/>
                  <a:pt x="205" y="193"/>
                </a:cubicBezTo>
                <a:cubicBezTo>
                  <a:pt x="213" y="189"/>
                  <a:pt x="221" y="185"/>
                  <a:pt x="229" y="180"/>
                </a:cubicBezTo>
                <a:cubicBezTo>
                  <a:pt x="233" y="178"/>
                  <a:pt x="236" y="176"/>
                  <a:pt x="240" y="174"/>
                </a:cubicBezTo>
                <a:cubicBezTo>
                  <a:pt x="242" y="173"/>
                  <a:pt x="244" y="172"/>
                  <a:pt x="246" y="171"/>
                </a:cubicBezTo>
                <a:cubicBezTo>
                  <a:pt x="248" y="170"/>
                  <a:pt x="249" y="169"/>
                  <a:pt x="251" y="168"/>
                </a:cubicBezTo>
                <a:cubicBezTo>
                  <a:pt x="252" y="169"/>
                  <a:pt x="254" y="169"/>
                  <a:pt x="255" y="170"/>
                </a:cubicBezTo>
                <a:cubicBezTo>
                  <a:pt x="238" y="180"/>
                  <a:pt x="221" y="187"/>
                  <a:pt x="204" y="196"/>
                </a:cubicBezTo>
                <a:cubicBezTo>
                  <a:pt x="204" y="196"/>
                  <a:pt x="204" y="197"/>
                  <a:pt x="205" y="197"/>
                </a:cubicBezTo>
                <a:cubicBezTo>
                  <a:pt x="221" y="187"/>
                  <a:pt x="239" y="180"/>
                  <a:pt x="256" y="171"/>
                </a:cubicBezTo>
                <a:cubicBezTo>
                  <a:pt x="256" y="171"/>
                  <a:pt x="256" y="172"/>
                  <a:pt x="257" y="172"/>
                </a:cubicBezTo>
                <a:cubicBezTo>
                  <a:pt x="248" y="176"/>
                  <a:pt x="239" y="181"/>
                  <a:pt x="230" y="185"/>
                </a:cubicBezTo>
                <a:cubicBezTo>
                  <a:pt x="221" y="189"/>
                  <a:pt x="212" y="193"/>
                  <a:pt x="204" y="198"/>
                </a:cubicBezTo>
                <a:cubicBezTo>
                  <a:pt x="204" y="197"/>
                  <a:pt x="204" y="196"/>
                  <a:pt x="204" y="195"/>
                </a:cubicBezTo>
                <a:cubicBezTo>
                  <a:pt x="211" y="191"/>
                  <a:pt x="219" y="187"/>
                  <a:pt x="227" y="184"/>
                </a:cubicBezTo>
                <a:cubicBezTo>
                  <a:pt x="236" y="179"/>
                  <a:pt x="244" y="175"/>
                  <a:pt x="253" y="170"/>
                </a:cubicBezTo>
                <a:cubicBezTo>
                  <a:pt x="254" y="170"/>
                  <a:pt x="253" y="169"/>
                  <a:pt x="253" y="170"/>
                </a:cubicBezTo>
                <a:cubicBezTo>
                  <a:pt x="244" y="174"/>
                  <a:pt x="235" y="179"/>
                  <a:pt x="227" y="183"/>
                </a:cubicBezTo>
                <a:cubicBezTo>
                  <a:pt x="219" y="187"/>
                  <a:pt x="211" y="190"/>
                  <a:pt x="204" y="195"/>
                </a:cubicBezTo>
                <a:cubicBezTo>
                  <a:pt x="204" y="193"/>
                  <a:pt x="204" y="192"/>
                  <a:pt x="204" y="191"/>
                </a:cubicBezTo>
                <a:close/>
                <a:moveTo>
                  <a:pt x="203" y="202"/>
                </a:moveTo>
                <a:cubicBezTo>
                  <a:pt x="208" y="200"/>
                  <a:pt x="212" y="197"/>
                  <a:pt x="216" y="195"/>
                </a:cubicBezTo>
                <a:cubicBezTo>
                  <a:pt x="221" y="193"/>
                  <a:pt x="226" y="191"/>
                  <a:pt x="231" y="188"/>
                </a:cubicBezTo>
                <a:cubicBezTo>
                  <a:pt x="236" y="186"/>
                  <a:pt x="241" y="184"/>
                  <a:pt x="246" y="181"/>
                </a:cubicBezTo>
                <a:cubicBezTo>
                  <a:pt x="248" y="180"/>
                  <a:pt x="250" y="179"/>
                  <a:pt x="252" y="178"/>
                </a:cubicBezTo>
                <a:cubicBezTo>
                  <a:pt x="254" y="177"/>
                  <a:pt x="260" y="173"/>
                  <a:pt x="255" y="177"/>
                </a:cubicBezTo>
                <a:cubicBezTo>
                  <a:pt x="247" y="182"/>
                  <a:pt x="237" y="186"/>
                  <a:pt x="229" y="190"/>
                </a:cubicBezTo>
                <a:cubicBezTo>
                  <a:pt x="220" y="195"/>
                  <a:pt x="211" y="199"/>
                  <a:pt x="203" y="205"/>
                </a:cubicBezTo>
                <a:cubicBezTo>
                  <a:pt x="203" y="204"/>
                  <a:pt x="203" y="203"/>
                  <a:pt x="203" y="202"/>
                </a:cubicBezTo>
                <a:close/>
                <a:moveTo>
                  <a:pt x="203" y="210"/>
                </a:moveTo>
                <a:cubicBezTo>
                  <a:pt x="212" y="206"/>
                  <a:pt x="221" y="201"/>
                  <a:pt x="231" y="196"/>
                </a:cubicBezTo>
                <a:cubicBezTo>
                  <a:pt x="233" y="196"/>
                  <a:pt x="234" y="195"/>
                  <a:pt x="235" y="194"/>
                </a:cubicBezTo>
                <a:cubicBezTo>
                  <a:pt x="224" y="200"/>
                  <a:pt x="213" y="205"/>
                  <a:pt x="203" y="212"/>
                </a:cubicBezTo>
                <a:cubicBezTo>
                  <a:pt x="203" y="212"/>
                  <a:pt x="203" y="211"/>
                  <a:pt x="203" y="210"/>
                </a:cubicBezTo>
                <a:close/>
                <a:moveTo>
                  <a:pt x="202" y="214"/>
                </a:moveTo>
                <a:cubicBezTo>
                  <a:pt x="206" y="213"/>
                  <a:pt x="208" y="212"/>
                  <a:pt x="211" y="210"/>
                </a:cubicBezTo>
                <a:cubicBezTo>
                  <a:pt x="216" y="207"/>
                  <a:pt x="220" y="205"/>
                  <a:pt x="225" y="202"/>
                </a:cubicBezTo>
                <a:cubicBezTo>
                  <a:pt x="236" y="197"/>
                  <a:pt x="247" y="193"/>
                  <a:pt x="258" y="188"/>
                </a:cubicBezTo>
                <a:cubicBezTo>
                  <a:pt x="239" y="197"/>
                  <a:pt x="219" y="206"/>
                  <a:pt x="202" y="218"/>
                </a:cubicBezTo>
                <a:cubicBezTo>
                  <a:pt x="202" y="217"/>
                  <a:pt x="202" y="215"/>
                  <a:pt x="202" y="214"/>
                </a:cubicBezTo>
                <a:close/>
                <a:moveTo>
                  <a:pt x="201" y="232"/>
                </a:moveTo>
                <a:cubicBezTo>
                  <a:pt x="205" y="231"/>
                  <a:pt x="208" y="230"/>
                  <a:pt x="211" y="228"/>
                </a:cubicBezTo>
                <a:cubicBezTo>
                  <a:pt x="216" y="225"/>
                  <a:pt x="221" y="222"/>
                  <a:pt x="226" y="220"/>
                </a:cubicBezTo>
                <a:cubicBezTo>
                  <a:pt x="234" y="216"/>
                  <a:pt x="241" y="212"/>
                  <a:pt x="249" y="209"/>
                </a:cubicBezTo>
                <a:cubicBezTo>
                  <a:pt x="247" y="209"/>
                  <a:pt x="246" y="210"/>
                  <a:pt x="244" y="211"/>
                </a:cubicBezTo>
                <a:cubicBezTo>
                  <a:pt x="239" y="214"/>
                  <a:pt x="234" y="217"/>
                  <a:pt x="228" y="219"/>
                </a:cubicBezTo>
                <a:cubicBezTo>
                  <a:pt x="223" y="222"/>
                  <a:pt x="218" y="225"/>
                  <a:pt x="213" y="228"/>
                </a:cubicBezTo>
                <a:cubicBezTo>
                  <a:pt x="209" y="230"/>
                  <a:pt x="205" y="232"/>
                  <a:pt x="201" y="234"/>
                </a:cubicBezTo>
                <a:cubicBezTo>
                  <a:pt x="201" y="234"/>
                  <a:pt x="201" y="233"/>
                  <a:pt x="201" y="232"/>
                </a:cubicBezTo>
                <a:close/>
                <a:moveTo>
                  <a:pt x="200" y="251"/>
                </a:moveTo>
                <a:cubicBezTo>
                  <a:pt x="211" y="246"/>
                  <a:pt x="222" y="241"/>
                  <a:pt x="233" y="237"/>
                </a:cubicBezTo>
                <a:cubicBezTo>
                  <a:pt x="239" y="235"/>
                  <a:pt x="244" y="233"/>
                  <a:pt x="250" y="231"/>
                </a:cubicBezTo>
                <a:cubicBezTo>
                  <a:pt x="243" y="234"/>
                  <a:pt x="236" y="237"/>
                  <a:pt x="229" y="240"/>
                </a:cubicBezTo>
                <a:cubicBezTo>
                  <a:pt x="223" y="242"/>
                  <a:pt x="218" y="245"/>
                  <a:pt x="213" y="248"/>
                </a:cubicBezTo>
                <a:cubicBezTo>
                  <a:pt x="209" y="250"/>
                  <a:pt x="204" y="252"/>
                  <a:pt x="200" y="254"/>
                </a:cubicBezTo>
                <a:cubicBezTo>
                  <a:pt x="200" y="253"/>
                  <a:pt x="200" y="252"/>
                  <a:pt x="200" y="251"/>
                </a:cubicBezTo>
                <a:close/>
                <a:moveTo>
                  <a:pt x="205" y="252"/>
                </a:moveTo>
                <a:cubicBezTo>
                  <a:pt x="204" y="253"/>
                  <a:pt x="198" y="256"/>
                  <a:pt x="202" y="254"/>
                </a:cubicBezTo>
                <a:cubicBezTo>
                  <a:pt x="203" y="253"/>
                  <a:pt x="204" y="253"/>
                  <a:pt x="205" y="252"/>
                </a:cubicBezTo>
                <a:close/>
                <a:moveTo>
                  <a:pt x="198" y="276"/>
                </a:moveTo>
                <a:cubicBezTo>
                  <a:pt x="203" y="275"/>
                  <a:pt x="209" y="272"/>
                  <a:pt x="214" y="270"/>
                </a:cubicBezTo>
                <a:cubicBezTo>
                  <a:pt x="217" y="269"/>
                  <a:pt x="219" y="268"/>
                  <a:pt x="222" y="267"/>
                </a:cubicBezTo>
                <a:cubicBezTo>
                  <a:pt x="217" y="269"/>
                  <a:pt x="212" y="271"/>
                  <a:pt x="208" y="273"/>
                </a:cubicBezTo>
                <a:cubicBezTo>
                  <a:pt x="204" y="274"/>
                  <a:pt x="201" y="275"/>
                  <a:pt x="197" y="278"/>
                </a:cubicBezTo>
                <a:cubicBezTo>
                  <a:pt x="198" y="277"/>
                  <a:pt x="198" y="276"/>
                  <a:pt x="198" y="276"/>
                </a:cubicBezTo>
                <a:close/>
                <a:moveTo>
                  <a:pt x="197" y="282"/>
                </a:moveTo>
                <a:cubicBezTo>
                  <a:pt x="197" y="281"/>
                  <a:pt x="197" y="280"/>
                  <a:pt x="197" y="279"/>
                </a:cubicBezTo>
                <a:cubicBezTo>
                  <a:pt x="203" y="278"/>
                  <a:pt x="208" y="275"/>
                  <a:pt x="214" y="274"/>
                </a:cubicBezTo>
                <a:cubicBezTo>
                  <a:pt x="220" y="272"/>
                  <a:pt x="227" y="269"/>
                  <a:pt x="233" y="267"/>
                </a:cubicBezTo>
                <a:cubicBezTo>
                  <a:pt x="236" y="266"/>
                  <a:pt x="240" y="265"/>
                  <a:pt x="243" y="264"/>
                </a:cubicBezTo>
                <a:cubicBezTo>
                  <a:pt x="228" y="270"/>
                  <a:pt x="211" y="274"/>
                  <a:pt x="197" y="282"/>
                </a:cubicBezTo>
                <a:close/>
                <a:moveTo>
                  <a:pt x="212" y="268"/>
                </a:moveTo>
                <a:cubicBezTo>
                  <a:pt x="207" y="270"/>
                  <a:pt x="202" y="272"/>
                  <a:pt x="198" y="275"/>
                </a:cubicBezTo>
                <a:cubicBezTo>
                  <a:pt x="198" y="274"/>
                  <a:pt x="198" y="274"/>
                  <a:pt x="198" y="273"/>
                </a:cubicBezTo>
                <a:cubicBezTo>
                  <a:pt x="204" y="270"/>
                  <a:pt x="210" y="268"/>
                  <a:pt x="216" y="266"/>
                </a:cubicBezTo>
                <a:cubicBezTo>
                  <a:pt x="215" y="266"/>
                  <a:pt x="213" y="267"/>
                  <a:pt x="212" y="268"/>
                </a:cubicBezTo>
                <a:close/>
                <a:moveTo>
                  <a:pt x="198" y="272"/>
                </a:moveTo>
                <a:cubicBezTo>
                  <a:pt x="198" y="271"/>
                  <a:pt x="199" y="270"/>
                  <a:pt x="199" y="268"/>
                </a:cubicBezTo>
                <a:cubicBezTo>
                  <a:pt x="203" y="267"/>
                  <a:pt x="207" y="265"/>
                  <a:pt x="212" y="263"/>
                </a:cubicBezTo>
                <a:cubicBezTo>
                  <a:pt x="218" y="260"/>
                  <a:pt x="224" y="258"/>
                  <a:pt x="230" y="256"/>
                </a:cubicBezTo>
                <a:cubicBezTo>
                  <a:pt x="241" y="252"/>
                  <a:pt x="253" y="247"/>
                  <a:pt x="263" y="243"/>
                </a:cubicBezTo>
                <a:cubicBezTo>
                  <a:pt x="258" y="245"/>
                  <a:pt x="253" y="248"/>
                  <a:pt x="248" y="250"/>
                </a:cubicBezTo>
                <a:cubicBezTo>
                  <a:pt x="242" y="253"/>
                  <a:pt x="235" y="255"/>
                  <a:pt x="229" y="258"/>
                </a:cubicBezTo>
                <a:cubicBezTo>
                  <a:pt x="218" y="262"/>
                  <a:pt x="208" y="266"/>
                  <a:pt x="198" y="272"/>
                </a:cubicBezTo>
                <a:close/>
                <a:moveTo>
                  <a:pt x="205" y="265"/>
                </a:moveTo>
                <a:cubicBezTo>
                  <a:pt x="203" y="266"/>
                  <a:pt x="201" y="267"/>
                  <a:pt x="199" y="268"/>
                </a:cubicBezTo>
                <a:cubicBezTo>
                  <a:pt x="200" y="267"/>
                  <a:pt x="202" y="266"/>
                  <a:pt x="203" y="265"/>
                </a:cubicBezTo>
                <a:cubicBezTo>
                  <a:pt x="206" y="264"/>
                  <a:pt x="209" y="263"/>
                  <a:pt x="212" y="262"/>
                </a:cubicBezTo>
                <a:cubicBezTo>
                  <a:pt x="212" y="262"/>
                  <a:pt x="213" y="262"/>
                  <a:pt x="214" y="261"/>
                </a:cubicBezTo>
                <a:cubicBezTo>
                  <a:pt x="211" y="263"/>
                  <a:pt x="208" y="264"/>
                  <a:pt x="205" y="265"/>
                </a:cubicBezTo>
                <a:close/>
                <a:moveTo>
                  <a:pt x="210" y="262"/>
                </a:moveTo>
                <a:cubicBezTo>
                  <a:pt x="206" y="264"/>
                  <a:pt x="202" y="265"/>
                  <a:pt x="199" y="267"/>
                </a:cubicBezTo>
                <a:cubicBezTo>
                  <a:pt x="199" y="266"/>
                  <a:pt x="199" y="265"/>
                  <a:pt x="199" y="264"/>
                </a:cubicBezTo>
                <a:cubicBezTo>
                  <a:pt x="205" y="262"/>
                  <a:pt x="210" y="259"/>
                  <a:pt x="215" y="257"/>
                </a:cubicBezTo>
                <a:cubicBezTo>
                  <a:pt x="221" y="254"/>
                  <a:pt x="227" y="253"/>
                  <a:pt x="233" y="251"/>
                </a:cubicBezTo>
                <a:cubicBezTo>
                  <a:pt x="239" y="248"/>
                  <a:pt x="245" y="247"/>
                  <a:pt x="251" y="245"/>
                </a:cubicBezTo>
                <a:cubicBezTo>
                  <a:pt x="252" y="245"/>
                  <a:pt x="253" y="245"/>
                  <a:pt x="253" y="244"/>
                </a:cubicBezTo>
                <a:cubicBezTo>
                  <a:pt x="252" y="245"/>
                  <a:pt x="251" y="245"/>
                  <a:pt x="250" y="246"/>
                </a:cubicBezTo>
                <a:cubicBezTo>
                  <a:pt x="243" y="249"/>
                  <a:pt x="236" y="252"/>
                  <a:pt x="229" y="254"/>
                </a:cubicBezTo>
                <a:cubicBezTo>
                  <a:pt x="223" y="257"/>
                  <a:pt x="216" y="260"/>
                  <a:pt x="210" y="262"/>
                </a:cubicBezTo>
                <a:close/>
                <a:moveTo>
                  <a:pt x="199" y="263"/>
                </a:moveTo>
                <a:cubicBezTo>
                  <a:pt x="199" y="262"/>
                  <a:pt x="199" y="261"/>
                  <a:pt x="200" y="259"/>
                </a:cubicBezTo>
                <a:cubicBezTo>
                  <a:pt x="205" y="258"/>
                  <a:pt x="209" y="256"/>
                  <a:pt x="214" y="254"/>
                </a:cubicBezTo>
                <a:cubicBezTo>
                  <a:pt x="220" y="251"/>
                  <a:pt x="226" y="249"/>
                  <a:pt x="232" y="247"/>
                </a:cubicBezTo>
                <a:cubicBezTo>
                  <a:pt x="238" y="245"/>
                  <a:pt x="243" y="244"/>
                  <a:pt x="249" y="241"/>
                </a:cubicBezTo>
                <a:cubicBezTo>
                  <a:pt x="243" y="244"/>
                  <a:pt x="237" y="246"/>
                  <a:pt x="232" y="248"/>
                </a:cubicBezTo>
                <a:cubicBezTo>
                  <a:pt x="220" y="252"/>
                  <a:pt x="210" y="258"/>
                  <a:pt x="199" y="263"/>
                </a:cubicBezTo>
                <a:close/>
                <a:moveTo>
                  <a:pt x="200" y="255"/>
                </a:moveTo>
                <a:cubicBezTo>
                  <a:pt x="210" y="251"/>
                  <a:pt x="220" y="247"/>
                  <a:pt x="231" y="243"/>
                </a:cubicBezTo>
                <a:cubicBezTo>
                  <a:pt x="237" y="242"/>
                  <a:pt x="242" y="240"/>
                  <a:pt x="248" y="238"/>
                </a:cubicBezTo>
                <a:cubicBezTo>
                  <a:pt x="251" y="236"/>
                  <a:pt x="253" y="235"/>
                  <a:pt x="256" y="234"/>
                </a:cubicBezTo>
                <a:cubicBezTo>
                  <a:pt x="257" y="234"/>
                  <a:pt x="257" y="234"/>
                  <a:pt x="257" y="234"/>
                </a:cubicBezTo>
                <a:cubicBezTo>
                  <a:pt x="247" y="238"/>
                  <a:pt x="237" y="243"/>
                  <a:pt x="227" y="247"/>
                </a:cubicBezTo>
                <a:cubicBezTo>
                  <a:pt x="218" y="250"/>
                  <a:pt x="208" y="253"/>
                  <a:pt x="200" y="258"/>
                </a:cubicBezTo>
                <a:cubicBezTo>
                  <a:pt x="200" y="257"/>
                  <a:pt x="200" y="256"/>
                  <a:pt x="200" y="255"/>
                </a:cubicBezTo>
                <a:close/>
                <a:moveTo>
                  <a:pt x="248" y="231"/>
                </a:moveTo>
                <a:cubicBezTo>
                  <a:pt x="243" y="233"/>
                  <a:pt x="237" y="235"/>
                  <a:pt x="231" y="237"/>
                </a:cubicBezTo>
                <a:cubicBezTo>
                  <a:pt x="226" y="238"/>
                  <a:pt x="221" y="241"/>
                  <a:pt x="216" y="243"/>
                </a:cubicBezTo>
                <a:cubicBezTo>
                  <a:pt x="213" y="244"/>
                  <a:pt x="210" y="245"/>
                  <a:pt x="207" y="246"/>
                </a:cubicBezTo>
                <a:cubicBezTo>
                  <a:pt x="206" y="247"/>
                  <a:pt x="205" y="248"/>
                  <a:pt x="204" y="248"/>
                </a:cubicBezTo>
                <a:cubicBezTo>
                  <a:pt x="204" y="248"/>
                  <a:pt x="199" y="251"/>
                  <a:pt x="201" y="249"/>
                </a:cubicBezTo>
                <a:cubicBezTo>
                  <a:pt x="205" y="246"/>
                  <a:pt x="211" y="245"/>
                  <a:pt x="215" y="243"/>
                </a:cubicBezTo>
                <a:cubicBezTo>
                  <a:pt x="220" y="241"/>
                  <a:pt x="224" y="238"/>
                  <a:pt x="229" y="236"/>
                </a:cubicBezTo>
                <a:cubicBezTo>
                  <a:pt x="239" y="232"/>
                  <a:pt x="250" y="228"/>
                  <a:pt x="260" y="223"/>
                </a:cubicBezTo>
                <a:cubicBezTo>
                  <a:pt x="261" y="223"/>
                  <a:pt x="261" y="223"/>
                  <a:pt x="261" y="222"/>
                </a:cubicBezTo>
                <a:cubicBezTo>
                  <a:pt x="261" y="222"/>
                  <a:pt x="262" y="222"/>
                  <a:pt x="263" y="222"/>
                </a:cubicBezTo>
                <a:cubicBezTo>
                  <a:pt x="263" y="223"/>
                  <a:pt x="263" y="224"/>
                  <a:pt x="263" y="226"/>
                </a:cubicBezTo>
                <a:cubicBezTo>
                  <a:pt x="258" y="227"/>
                  <a:pt x="253" y="229"/>
                  <a:pt x="248" y="231"/>
                </a:cubicBezTo>
                <a:close/>
                <a:moveTo>
                  <a:pt x="261" y="211"/>
                </a:moveTo>
                <a:cubicBezTo>
                  <a:pt x="257" y="213"/>
                  <a:pt x="252" y="215"/>
                  <a:pt x="248" y="217"/>
                </a:cubicBezTo>
                <a:cubicBezTo>
                  <a:pt x="242" y="220"/>
                  <a:pt x="236" y="223"/>
                  <a:pt x="231" y="225"/>
                </a:cubicBezTo>
                <a:cubicBezTo>
                  <a:pt x="225" y="228"/>
                  <a:pt x="219" y="231"/>
                  <a:pt x="214" y="233"/>
                </a:cubicBezTo>
                <a:cubicBezTo>
                  <a:pt x="215" y="232"/>
                  <a:pt x="216" y="232"/>
                  <a:pt x="217" y="231"/>
                </a:cubicBezTo>
                <a:cubicBezTo>
                  <a:pt x="223" y="229"/>
                  <a:pt x="228" y="225"/>
                  <a:pt x="233" y="222"/>
                </a:cubicBezTo>
                <a:cubicBezTo>
                  <a:pt x="239" y="220"/>
                  <a:pt x="244" y="217"/>
                  <a:pt x="249" y="214"/>
                </a:cubicBezTo>
                <a:cubicBezTo>
                  <a:pt x="253" y="211"/>
                  <a:pt x="258" y="209"/>
                  <a:pt x="261" y="205"/>
                </a:cubicBezTo>
                <a:cubicBezTo>
                  <a:pt x="261" y="205"/>
                  <a:pt x="261" y="205"/>
                  <a:pt x="261" y="205"/>
                </a:cubicBezTo>
                <a:cubicBezTo>
                  <a:pt x="261" y="207"/>
                  <a:pt x="261" y="209"/>
                  <a:pt x="261" y="211"/>
                </a:cubicBezTo>
                <a:cubicBezTo>
                  <a:pt x="261" y="211"/>
                  <a:pt x="261" y="211"/>
                  <a:pt x="261" y="211"/>
                </a:cubicBezTo>
                <a:close/>
                <a:moveTo>
                  <a:pt x="224" y="160"/>
                </a:moveTo>
                <a:cubicBezTo>
                  <a:pt x="222" y="160"/>
                  <a:pt x="219" y="160"/>
                  <a:pt x="217" y="159"/>
                </a:cubicBezTo>
                <a:cubicBezTo>
                  <a:pt x="217" y="159"/>
                  <a:pt x="217" y="159"/>
                  <a:pt x="217" y="159"/>
                </a:cubicBezTo>
                <a:cubicBezTo>
                  <a:pt x="217" y="159"/>
                  <a:pt x="217" y="159"/>
                  <a:pt x="217" y="158"/>
                </a:cubicBezTo>
                <a:cubicBezTo>
                  <a:pt x="218" y="159"/>
                  <a:pt x="218" y="159"/>
                  <a:pt x="218" y="159"/>
                </a:cubicBezTo>
                <a:cubicBezTo>
                  <a:pt x="221" y="159"/>
                  <a:pt x="224" y="160"/>
                  <a:pt x="227" y="161"/>
                </a:cubicBezTo>
                <a:cubicBezTo>
                  <a:pt x="226" y="161"/>
                  <a:pt x="225" y="161"/>
                  <a:pt x="224" y="160"/>
                </a:cubicBezTo>
                <a:close/>
                <a:moveTo>
                  <a:pt x="214" y="159"/>
                </a:moveTo>
                <a:cubicBezTo>
                  <a:pt x="213" y="159"/>
                  <a:pt x="211" y="159"/>
                  <a:pt x="210" y="159"/>
                </a:cubicBezTo>
                <a:cubicBezTo>
                  <a:pt x="210" y="158"/>
                  <a:pt x="210" y="158"/>
                  <a:pt x="210" y="157"/>
                </a:cubicBezTo>
                <a:cubicBezTo>
                  <a:pt x="211" y="157"/>
                  <a:pt x="213" y="158"/>
                  <a:pt x="214" y="158"/>
                </a:cubicBezTo>
                <a:cubicBezTo>
                  <a:pt x="214" y="158"/>
                  <a:pt x="214" y="158"/>
                  <a:pt x="214" y="159"/>
                </a:cubicBezTo>
                <a:cubicBezTo>
                  <a:pt x="214" y="159"/>
                  <a:pt x="214" y="159"/>
                  <a:pt x="214" y="159"/>
                </a:cubicBezTo>
                <a:close/>
                <a:moveTo>
                  <a:pt x="207" y="158"/>
                </a:moveTo>
                <a:cubicBezTo>
                  <a:pt x="207" y="158"/>
                  <a:pt x="207" y="158"/>
                  <a:pt x="207" y="158"/>
                </a:cubicBezTo>
                <a:cubicBezTo>
                  <a:pt x="206" y="158"/>
                  <a:pt x="205" y="158"/>
                  <a:pt x="204" y="158"/>
                </a:cubicBezTo>
                <a:cubicBezTo>
                  <a:pt x="204" y="158"/>
                  <a:pt x="204" y="158"/>
                  <a:pt x="204" y="158"/>
                </a:cubicBezTo>
                <a:cubicBezTo>
                  <a:pt x="204" y="158"/>
                  <a:pt x="204" y="157"/>
                  <a:pt x="204" y="156"/>
                </a:cubicBezTo>
                <a:cubicBezTo>
                  <a:pt x="205" y="156"/>
                  <a:pt x="206" y="157"/>
                  <a:pt x="207" y="157"/>
                </a:cubicBezTo>
                <a:cubicBezTo>
                  <a:pt x="207" y="157"/>
                  <a:pt x="207" y="157"/>
                  <a:pt x="207" y="158"/>
                </a:cubicBezTo>
                <a:close/>
                <a:moveTo>
                  <a:pt x="201" y="158"/>
                </a:moveTo>
                <a:cubicBezTo>
                  <a:pt x="201" y="158"/>
                  <a:pt x="201" y="158"/>
                  <a:pt x="200" y="158"/>
                </a:cubicBezTo>
                <a:cubicBezTo>
                  <a:pt x="200" y="158"/>
                  <a:pt x="199" y="158"/>
                  <a:pt x="198" y="158"/>
                </a:cubicBezTo>
                <a:cubicBezTo>
                  <a:pt x="198" y="157"/>
                  <a:pt x="198" y="157"/>
                  <a:pt x="198" y="156"/>
                </a:cubicBezTo>
                <a:cubicBezTo>
                  <a:pt x="199" y="156"/>
                  <a:pt x="200" y="156"/>
                  <a:pt x="201" y="156"/>
                </a:cubicBezTo>
                <a:cubicBezTo>
                  <a:pt x="201" y="157"/>
                  <a:pt x="201" y="157"/>
                  <a:pt x="201" y="158"/>
                </a:cubicBezTo>
                <a:close/>
                <a:moveTo>
                  <a:pt x="196" y="158"/>
                </a:moveTo>
                <a:cubicBezTo>
                  <a:pt x="195" y="158"/>
                  <a:pt x="194" y="158"/>
                  <a:pt x="193" y="158"/>
                </a:cubicBezTo>
                <a:cubicBezTo>
                  <a:pt x="193" y="158"/>
                  <a:pt x="193" y="157"/>
                  <a:pt x="193" y="156"/>
                </a:cubicBezTo>
                <a:cubicBezTo>
                  <a:pt x="194" y="156"/>
                  <a:pt x="195" y="156"/>
                  <a:pt x="196" y="156"/>
                </a:cubicBezTo>
                <a:cubicBezTo>
                  <a:pt x="196" y="157"/>
                  <a:pt x="196" y="157"/>
                  <a:pt x="196" y="158"/>
                </a:cubicBezTo>
                <a:close/>
                <a:moveTo>
                  <a:pt x="190" y="156"/>
                </a:moveTo>
                <a:cubicBezTo>
                  <a:pt x="190" y="157"/>
                  <a:pt x="190" y="158"/>
                  <a:pt x="190" y="158"/>
                </a:cubicBezTo>
                <a:cubicBezTo>
                  <a:pt x="190" y="158"/>
                  <a:pt x="189" y="159"/>
                  <a:pt x="188" y="159"/>
                </a:cubicBezTo>
                <a:cubicBezTo>
                  <a:pt x="189" y="158"/>
                  <a:pt x="189" y="157"/>
                  <a:pt x="189" y="156"/>
                </a:cubicBezTo>
                <a:cubicBezTo>
                  <a:pt x="189" y="156"/>
                  <a:pt x="189" y="156"/>
                  <a:pt x="190" y="156"/>
                </a:cubicBezTo>
                <a:close/>
                <a:moveTo>
                  <a:pt x="186" y="159"/>
                </a:moveTo>
                <a:cubicBezTo>
                  <a:pt x="184" y="159"/>
                  <a:pt x="183" y="159"/>
                  <a:pt x="182" y="159"/>
                </a:cubicBezTo>
                <a:cubicBezTo>
                  <a:pt x="182" y="158"/>
                  <a:pt x="182" y="158"/>
                  <a:pt x="182" y="157"/>
                </a:cubicBezTo>
                <a:cubicBezTo>
                  <a:pt x="183" y="157"/>
                  <a:pt x="185" y="157"/>
                  <a:pt x="186" y="157"/>
                </a:cubicBezTo>
                <a:cubicBezTo>
                  <a:pt x="186" y="157"/>
                  <a:pt x="186" y="158"/>
                  <a:pt x="186" y="159"/>
                </a:cubicBezTo>
                <a:close/>
                <a:moveTo>
                  <a:pt x="179" y="159"/>
                </a:moveTo>
                <a:cubicBezTo>
                  <a:pt x="179" y="159"/>
                  <a:pt x="179" y="159"/>
                  <a:pt x="179" y="160"/>
                </a:cubicBezTo>
                <a:cubicBezTo>
                  <a:pt x="178" y="160"/>
                  <a:pt x="177" y="160"/>
                  <a:pt x="176" y="160"/>
                </a:cubicBezTo>
                <a:cubicBezTo>
                  <a:pt x="176" y="159"/>
                  <a:pt x="176" y="159"/>
                  <a:pt x="176" y="158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177" y="158"/>
                  <a:pt x="178" y="157"/>
                  <a:pt x="179" y="157"/>
                </a:cubicBezTo>
                <a:cubicBezTo>
                  <a:pt x="179" y="158"/>
                  <a:pt x="179" y="159"/>
                  <a:pt x="179" y="159"/>
                </a:cubicBezTo>
                <a:close/>
                <a:moveTo>
                  <a:pt x="163" y="313"/>
                </a:moveTo>
                <a:cubicBezTo>
                  <a:pt x="163" y="313"/>
                  <a:pt x="164" y="312"/>
                  <a:pt x="164" y="312"/>
                </a:cubicBezTo>
                <a:cubicBezTo>
                  <a:pt x="164" y="313"/>
                  <a:pt x="164" y="313"/>
                  <a:pt x="164" y="314"/>
                </a:cubicBezTo>
                <a:cubicBezTo>
                  <a:pt x="162" y="315"/>
                  <a:pt x="159" y="316"/>
                  <a:pt x="163" y="313"/>
                </a:cubicBezTo>
                <a:close/>
                <a:moveTo>
                  <a:pt x="154" y="313"/>
                </a:moveTo>
                <a:cubicBezTo>
                  <a:pt x="153" y="314"/>
                  <a:pt x="151" y="314"/>
                  <a:pt x="149" y="315"/>
                </a:cubicBezTo>
                <a:cubicBezTo>
                  <a:pt x="154" y="310"/>
                  <a:pt x="161" y="307"/>
                  <a:pt x="166" y="302"/>
                </a:cubicBezTo>
                <a:cubicBezTo>
                  <a:pt x="165" y="303"/>
                  <a:pt x="165" y="304"/>
                  <a:pt x="165" y="305"/>
                </a:cubicBezTo>
                <a:cubicBezTo>
                  <a:pt x="163" y="307"/>
                  <a:pt x="160" y="309"/>
                  <a:pt x="157" y="310"/>
                </a:cubicBezTo>
                <a:cubicBezTo>
                  <a:pt x="157" y="310"/>
                  <a:pt x="154" y="312"/>
                  <a:pt x="154" y="313"/>
                </a:cubicBezTo>
                <a:close/>
                <a:moveTo>
                  <a:pt x="165" y="307"/>
                </a:moveTo>
                <a:cubicBezTo>
                  <a:pt x="165" y="308"/>
                  <a:pt x="165" y="309"/>
                  <a:pt x="165" y="310"/>
                </a:cubicBezTo>
                <a:cubicBezTo>
                  <a:pt x="164" y="310"/>
                  <a:pt x="163" y="311"/>
                  <a:pt x="162" y="311"/>
                </a:cubicBezTo>
                <a:cubicBezTo>
                  <a:pt x="161" y="312"/>
                  <a:pt x="160" y="312"/>
                  <a:pt x="159" y="313"/>
                </a:cubicBezTo>
                <a:cubicBezTo>
                  <a:pt x="159" y="313"/>
                  <a:pt x="155" y="316"/>
                  <a:pt x="157" y="314"/>
                </a:cubicBezTo>
                <a:cubicBezTo>
                  <a:pt x="159" y="311"/>
                  <a:pt x="162" y="309"/>
                  <a:pt x="165" y="307"/>
                </a:cubicBezTo>
                <a:close/>
                <a:moveTo>
                  <a:pt x="166" y="301"/>
                </a:moveTo>
                <a:cubicBezTo>
                  <a:pt x="166" y="301"/>
                  <a:pt x="166" y="301"/>
                  <a:pt x="166" y="301"/>
                </a:cubicBezTo>
                <a:cubicBezTo>
                  <a:pt x="162" y="304"/>
                  <a:pt x="157" y="306"/>
                  <a:pt x="153" y="309"/>
                </a:cubicBezTo>
                <a:cubicBezTo>
                  <a:pt x="151" y="310"/>
                  <a:pt x="149" y="312"/>
                  <a:pt x="147" y="314"/>
                </a:cubicBezTo>
                <a:cubicBezTo>
                  <a:pt x="146" y="314"/>
                  <a:pt x="144" y="315"/>
                  <a:pt x="143" y="316"/>
                </a:cubicBezTo>
                <a:cubicBezTo>
                  <a:pt x="143" y="316"/>
                  <a:pt x="143" y="316"/>
                  <a:pt x="143" y="316"/>
                </a:cubicBezTo>
                <a:cubicBezTo>
                  <a:pt x="143" y="316"/>
                  <a:pt x="144" y="316"/>
                  <a:pt x="144" y="315"/>
                </a:cubicBezTo>
                <a:cubicBezTo>
                  <a:pt x="151" y="309"/>
                  <a:pt x="160" y="305"/>
                  <a:pt x="166" y="298"/>
                </a:cubicBezTo>
                <a:cubicBezTo>
                  <a:pt x="166" y="299"/>
                  <a:pt x="166" y="300"/>
                  <a:pt x="166" y="301"/>
                </a:cubicBezTo>
                <a:close/>
                <a:moveTo>
                  <a:pt x="166" y="296"/>
                </a:moveTo>
                <a:cubicBezTo>
                  <a:pt x="162" y="299"/>
                  <a:pt x="157" y="303"/>
                  <a:pt x="152" y="306"/>
                </a:cubicBezTo>
                <a:cubicBezTo>
                  <a:pt x="149" y="307"/>
                  <a:pt x="147" y="309"/>
                  <a:pt x="144" y="310"/>
                </a:cubicBezTo>
                <a:cubicBezTo>
                  <a:pt x="143" y="311"/>
                  <a:pt x="142" y="312"/>
                  <a:pt x="141" y="313"/>
                </a:cubicBezTo>
                <a:cubicBezTo>
                  <a:pt x="149" y="306"/>
                  <a:pt x="159" y="301"/>
                  <a:pt x="167" y="294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167" y="294"/>
                  <a:pt x="167" y="295"/>
                  <a:pt x="166" y="296"/>
                </a:cubicBezTo>
                <a:close/>
                <a:moveTo>
                  <a:pt x="167" y="293"/>
                </a:moveTo>
                <a:cubicBezTo>
                  <a:pt x="167" y="293"/>
                  <a:pt x="167" y="293"/>
                  <a:pt x="166" y="293"/>
                </a:cubicBezTo>
                <a:cubicBezTo>
                  <a:pt x="160" y="296"/>
                  <a:pt x="154" y="301"/>
                  <a:pt x="147" y="304"/>
                </a:cubicBezTo>
                <a:cubicBezTo>
                  <a:pt x="144" y="306"/>
                  <a:pt x="141" y="308"/>
                  <a:pt x="139" y="310"/>
                </a:cubicBezTo>
                <a:cubicBezTo>
                  <a:pt x="138" y="311"/>
                  <a:pt x="137" y="312"/>
                  <a:pt x="135" y="313"/>
                </a:cubicBezTo>
                <a:cubicBezTo>
                  <a:pt x="134" y="313"/>
                  <a:pt x="131" y="316"/>
                  <a:pt x="134" y="313"/>
                </a:cubicBezTo>
                <a:cubicBezTo>
                  <a:pt x="141" y="307"/>
                  <a:pt x="148" y="303"/>
                  <a:pt x="155" y="298"/>
                </a:cubicBezTo>
                <a:cubicBezTo>
                  <a:pt x="159" y="295"/>
                  <a:pt x="164" y="293"/>
                  <a:pt x="167" y="290"/>
                </a:cubicBezTo>
                <a:cubicBezTo>
                  <a:pt x="167" y="291"/>
                  <a:pt x="167" y="292"/>
                  <a:pt x="167" y="293"/>
                </a:cubicBezTo>
                <a:close/>
                <a:moveTo>
                  <a:pt x="163" y="293"/>
                </a:moveTo>
                <a:cubicBezTo>
                  <a:pt x="164" y="292"/>
                  <a:pt x="165" y="291"/>
                  <a:pt x="166" y="290"/>
                </a:cubicBezTo>
                <a:cubicBezTo>
                  <a:pt x="165" y="291"/>
                  <a:pt x="163" y="292"/>
                  <a:pt x="164" y="292"/>
                </a:cubicBezTo>
                <a:cubicBezTo>
                  <a:pt x="164" y="292"/>
                  <a:pt x="163" y="292"/>
                  <a:pt x="163" y="293"/>
                </a:cubicBezTo>
                <a:close/>
                <a:moveTo>
                  <a:pt x="168" y="288"/>
                </a:moveTo>
                <a:cubicBezTo>
                  <a:pt x="161" y="293"/>
                  <a:pt x="154" y="297"/>
                  <a:pt x="147" y="301"/>
                </a:cubicBezTo>
                <a:cubicBezTo>
                  <a:pt x="144" y="303"/>
                  <a:pt x="140" y="305"/>
                  <a:pt x="137" y="307"/>
                </a:cubicBezTo>
                <a:cubicBezTo>
                  <a:pt x="137" y="307"/>
                  <a:pt x="136" y="308"/>
                  <a:pt x="136" y="308"/>
                </a:cubicBezTo>
                <a:cubicBezTo>
                  <a:pt x="141" y="304"/>
                  <a:pt x="146" y="300"/>
                  <a:pt x="151" y="297"/>
                </a:cubicBezTo>
                <a:cubicBezTo>
                  <a:pt x="157" y="293"/>
                  <a:pt x="163" y="290"/>
                  <a:pt x="168" y="285"/>
                </a:cubicBezTo>
                <a:cubicBezTo>
                  <a:pt x="168" y="286"/>
                  <a:pt x="168" y="287"/>
                  <a:pt x="168" y="288"/>
                </a:cubicBezTo>
                <a:close/>
                <a:moveTo>
                  <a:pt x="168" y="284"/>
                </a:moveTo>
                <a:cubicBezTo>
                  <a:pt x="161" y="289"/>
                  <a:pt x="154" y="293"/>
                  <a:pt x="147" y="297"/>
                </a:cubicBezTo>
                <a:cubicBezTo>
                  <a:pt x="141" y="300"/>
                  <a:pt x="136" y="304"/>
                  <a:pt x="131" y="308"/>
                </a:cubicBezTo>
                <a:cubicBezTo>
                  <a:pt x="132" y="307"/>
                  <a:pt x="133" y="306"/>
                  <a:pt x="133" y="306"/>
                </a:cubicBezTo>
                <a:cubicBezTo>
                  <a:pt x="138" y="302"/>
                  <a:pt x="143" y="298"/>
                  <a:pt x="148" y="295"/>
                </a:cubicBezTo>
                <a:cubicBezTo>
                  <a:pt x="155" y="290"/>
                  <a:pt x="163" y="286"/>
                  <a:pt x="168" y="280"/>
                </a:cubicBezTo>
                <a:cubicBezTo>
                  <a:pt x="168" y="281"/>
                  <a:pt x="168" y="283"/>
                  <a:pt x="168" y="284"/>
                </a:cubicBezTo>
                <a:close/>
                <a:moveTo>
                  <a:pt x="169" y="277"/>
                </a:moveTo>
                <a:cubicBezTo>
                  <a:pt x="169" y="278"/>
                  <a:pt x="169" y="278"/>
                  <a:pt x="169" y="279"/>
                </a:cubicBezTo>
                <a:cubicBezTo>
                  <a:pt x="161" y="285"/>
                  <a:pt x="152" y="290"/>
                  <a:pt x="144" y="295"/>
                </a:cubicBezTo>
                <a:cubicBezTo>
                  <a:pt x="138" y="299"/>
                  <a:pt x="132" y="302"/>
                  <a:pt x="127" y="306"/>
                </a:cubicBezTo>
                <a:cubicBezTo>
                  <a:pt x="128" y="305"/>
                  <a:pt x="128" y="305"/>
                  <a:pt x="129" y="304"/>
                </a:cubicBezTo>
                <a:cubicBezTo>
                  <a:pt x="134" y="301"/>
                  <a:pt x="139" y="297"/>
                  <a:pt x="144" y="294"/>
                </a:cubicBezTo>
                <a:cubicBezTo>
                  <a:pt x="152" y="288"/>
                  <a:pt x="161" y="283"/>
                  <a:pt x="169" y="276"/>
                </a:cubicBezTo>
                <a:cubicBezTo>
                  <a:pt x="169" y="276"/>
                  <a:pt x="169" y="277"/>
                  <a:pt x="169" y="277"/>
                </a:cubicBezTo>
                <a:close/>
                <a:moveTo>
                  <a:pt x="169" y="275"/>
                </a:moveTo>
                <a:cubicBezTo>
                  <a:pt x="159" y="282"/>
                  <a:pt x="148" y="289"/>
                  <a:pt x="137" y="295"/>
                </a:cubicBezTo>
                <a:cubicBezTo>
                  <a:pt x="134" y="297"/>
                  <a:pt x="131" y="299"/>
                  <a:pt x="128" y="300"/>
                </a:cubicBezTo>
                <a:cubicBezTo>
                  <a:pt x="133" y="297"/>
                  <a:pt x="139" y="293"/>
                  <a:pt x="145" y="289"/>
                </a:cubicBezTo>
                <a:cubicBezTo>
                  <a:pt x="149" y="286"/>
                  <a:pt x="154" y="283"/>
                  <a:pt x="158" y="280"/>
                </a:cubicBezTo>
                <a:cubicBezTo>
                  <a:pt x="162" y="277"/>
                  <a:pt x="166" y="274"/>
                  <a:pt x="169" y="271"/>
                </a:cubicBezTo>
                <a:cubicBezTo>
                  <a:pt x="169" y="272"/>
                  <a:pt x="169" y="273"/>
                  <a:pt x="169" y="275"/>
                </a:cubicBezTo>
                <a:close/>
                <a:moveTo>
                  <a:pt x="169" y="269"/>
                </a:moveTo>
                <a:cubicBezTo>
                  <a:pt x="160" y="279"/>
                  <a:pt x="147" y="284"/>
                  <a:pt x="136" y="291"/>
                </a:cubicBezTo>
                <a:cubicBezTo>
                  <a:pt x="131" y="294"/>
                  <a:pt x="125" y="298"/>
                  <a:pt x="120" y="301"/>
                </a:cubicBezTo>
                <a:cubicBezTo>
                  <a:pt x="123" y="298"/>
                  <a:pt x="127" y="296"/>
                  <a:pt x="130" y="294"/>
                </a:cubicBezTo>
                <a:cubicBezTo>
                  <a:pt x="135" y="290"/>
                  <a:pt x="141" y="286"/>
                  <a:pt x="146" y="283"/>
                </a:cubicBezTo>
                <a:cubicBezTo>
                  <a:pt x="154" y="278"/>
                  <a:pt x="164" y="272"/>
                  <a:pt x="169" y="265"/>
                </a:cubicBezTo>
                <a:cubicBezTo>
                  <a:pt x="169" y="266"/>
                  <a:pt x="169" y="268"/>
                  <a:pt x="169" y="269"/>
                </a:cubicBezTo>
                <a:close/>
                <a:moveTo>
                  <a:pt x="169" y="263"/>
                </a:moveTo>
                <a:cubicBezTo>
                  <a:pt x="161" y="269"/>
                  <a:pt x="154" y="275"/>
                  <a:pt x="146" y="281"/>
                </a:cubicBezTo>
                <a:cubicBezTo>
                  <a:pt x="137" y="287"/>
                  <a:pt x="127" y="292"/>
                  <a:pt x="118" y="297"/>
                </a:cubicBezTo>
                <a:cubicBezTo>
                  <a:pt x="114" y="300"/>
                  <a:pt x="109" y="303"/>
                  <a:pt x="105" y="305"/>
                </a:cubicBezTo>
                <a:cubicBezTo>
                  <a:pt x="104" y="306"/>
                  <a:pt x="103" y="306"/>
                  <a:pt x="102" y="306"/>
                </a:cubicBezTo>
                <a:cubicBezTo>
                  <a:pt x="102" y="306"/>
                  <a:pt x="102" y="306"/>
                  <a:pt x="102" y="306"/>
                </a:cubicBezTo>
                <a:cubicBezTo>
                  <a:pt x="108" y="304"/>
                  <a:pt x="112" y="300"/>
                  <a:pt x="117" y="296"/>
                </a:cubicBezTo>
                <a:cubicBezTo>
                  <a:pt x="125" y="291"/>
                  <a:pt x="132" y="286"/>
                  <a:pt x="139" y="281"/>
                </a:cubicBezTo>
                <a:cubicBezTo>
                  <a:pt x="146" y="277"/>
                  <a:pt x="152" y="272"/>
                  <a:pt x="159" y="267"/>
                </a:cubicBezTo>
                <a:cubicBezTo>
                  <a:pt x="162" y="265"/>
                  <a:pt x="168" y="262"/>
                  <a:pt x="170" y="258"/>
                </a:cubicBezTo>
                <a:cubicBezTo>
                  <a:pt x="170" y="260"/>
                  <a:pt x="170" y="261"/>
                  <a:pt x="169" y="263"/>
                </a:cubicBezTo>
                <a:close/>
                <a:moveTo>
                  <a:pt x="104" y="305"/>
                </a:moveTo>
                <a:cubicBezTo>
                  <a:pt x="104" y="304"/>
                  <a:pt x="104" y="304"/>
                  <a:pt x="104" y="304"/>
                </a:cubicBezTo>
                <a:cubicBezTo>
                  <a:pt x="106" y="302"/>
                  <a:pt x="108" y="301"/>
                  <a:pt x="110" y="299"/>
                </a:cubicBezTo>
                <a:cubicBezTo>
                  <a:pt x="119" y="292"/>
                  <a:pt x="129" y="286"/>
                  <a:pt x="138" y="279"/>
                </a:cubicBezTo>
                <a:cubicBezTo>
                  <a:pt x="146" y="274"/>
                  <a:pt x="154" y="268"/>
                  <a:pt x="162" y="262"/>
                </a:cubicBezTo>
                <a:cubicBezTo>
                  <a:pt x="164" y="261"/>
                  <a:pt x="165" y="260"/>
                  <a:pt x="166" y="259"/>
                </a:cubicBezTo>
                <a:cubicBezTo>
                  <a:pt x="167" y="258"/>
                  <a:pt x="168" y="257"/>
                  <a:pt x="169" y="257"/>
                </a:cubicBezTo>
                <a:cubicBezTo>
                  <a:pt x="169" y="257"/>
                  <a:pt x="169" y="257"/>
                  <a:pt x="169" y="258"/>
                </a:cubicBezTo>
                <a:cubicBezTo>
                  <a:pt x="168" y="259"/>
                  <a:pt x="167" y="260"/>
                  <a:pt x="166" y="261"/>
                </a:cubicBezTo>
                <a:cubicBezTo>
                  <a:pt x="162" y="264"/>
                  <a:pt x="158" y="267"/>
                  <a:pt x="154" y="270"/>
                </a:cubicBezTo>
                <a:cubicBezTo>
                  <a:pt x="145" y="277"/>
                  <a:pt x="136" y="283"/>
                  <a:pt x="126" y="289"/>
                </a:cubicBezTo>
                <a:cubicBezTo>
                  <a:pt x="119" y="294"/>
                  <a:pt x="112" y="301"/>
                  <a:pt x="104" y="305"/>
                </a:cubicBezTo>
                <a:close/>
                <a:moveTo>
                  <a:pt x="98" y="305"/>
                </a:moveTo>
                <a:cubicBezTo>
                  <a:pt x="99" y="305"/>
                  <a:pt x="99" y="304"/>
                  <a:pt x="99" y="304"/>
                </a:cubicBezTo>
                <a:cubicBezTo>
                  <a:pt x="111" y="292"/>
                  <a:pt x="125" y="283"/>
                  <a:pt x="137" y="273"/>
                </a:cubicBezTo>
                <a:cubicBezTo>
                  <a:pt x="144" y="268"/>
                  <a:pt x="150" y="263"/>
                  <a:pt x="157" y="257"/>
                </a:cubicBezTo>
                <a:cubicBezTo>
                  <a:pt x="162" y="253"/>
                  <a:pt x="167" y="249"/>
                  <a:pt x="171" y="244"/>
                </a:cubicBezTo>
                <a:cubicBezTo>
                  <a:pt x="170" y="246"/>
                  <a:pt x="170" y="247"/>
                  <a:pt x="170" y="249"/>
                </a:cubicBezTo>
                <a:cubicBezTo>
                  <a:pt x="165" y="253"/>
                  <a:pt x="160" y="256"/>
                  <a:pt x="155" y="260"/>
                </a:cubicBezTo>
                <a:cubicBezTo>
                  <a:pt x="148" y="266"/>
                  <a:pt x="143" y="271"/>
                  <a:pt x="136" y="276"/>
                </a:cubicBezTo>
                <a:cubicBezTo>
                  <a:pt x="129" y="282"/>
                  <a:pt x="122" y="287"/>
                  <a:pt x="115" y="293"/>
                </a:cubicBezTo>
                <a:cubicBezTo>
                  <a:pt x="112" y="295"/>
                  <a:pt x="108" y="298"/>
                  <a:pt x="105" y="301"/>
                </a:cubicBezTo>
                <a:cubicBezTo>
                  <a:pt x="103" y="302"/>
                  <a:pt x="102" y="303"/>
                  <a:pt x="101" y="304"/>
                </a:cubicBezTo>
                <a:cubicBezTo>
                  <a:pt x="100" y="304"/>
                  <a:pt x="99" y="305"/>
                  <a:pt x="99" y="305"/>
                </a:cubicBezTo>
                <a:cubicBezTo>
                  <a:pt x="99" y="305"/>
                  <a:pt x="98" y="305"/>
                  <a:pt x="98" y="305"/>
                </a:cubicBezTo>
                <a:close/>
                <a:moveTo>
                  <a:pt x="98" y="268"/>
                </a:moveTo>
                <a:cubicBezTo>
                  <a:pt x="100" y="266"/>
                  <a:pt x="103" y="263"/>
                  <a:pt x="105" y="261"/>
                </a:cubicBezTo>
                <a:cubicBezTo>
                  <a:pt x="111" y="256"/>
                  <a:pt x="118" y="251"/>
                  <a:pt x="124" y="247"/>
                </a:cubicBezTo>
                <a:cubicBezTo>
                  <a:pt x="133" y="241"/>
                  <a:pt x="142" y="235"/>
                  <a:pt x="151" y="229"/>
                </a:cubicBezTo>
                <a:cubicBezTo>
                  <a:pt x="155" y="226"/>
                  <a:pt x="158" y="223"/>
                  <a:pt x="161" y="220"/>
                </a:cubicBezTo>
                <a:cubicBezTo>
                  <a:pt x="164" y="218"/>
                  <a:pt x="166" y="216"/>
                  <a:pt x="168" y="214"/>
                </a:cubicBezTo>
                <a:cubicBezTo>
                  <a:pt x="169" y="214"/>
                  <a:pt x="169" y="213"/>
                  <a:pt x="170" y="212"/>
                </a:cubicBezTo>
                <a:cubicBezTo>
                  <a:pt x="170" y="212"/>
                  <a:pt x="171" y="212"/>
                  <a:pt x="171" y="212"/>
                </a:cubicBezTo>
                <a:cubicBezTo>
                  <a:pt x="172" y="211"/>
                  <a:pt x="172" y="211"/>
                  <a:pt x="173" y="210"/>
                </a:cubicBezTo>
                <a:cubicBezTo>
                  <a:pt x="173" y="211"/>
                  <a:pt x="173" y="213"/>
                  <a:pt x="173" y="214"/>
                </a:cubicBezTo>
                <a:cubicBezTo>
                  <a:pt x="171" y="215"/>
                  <a:pt x="170" y="217"/>
                  <a:pt x="168" y="218"/>
                </a:cubicBezTo>
                <a:cubicBezTo>
                  <a:pt x="165" y="221"/>
                  <a:pt x="161" y="223"/>
                  <a:pt x="158" y="226"/>
                </a:cubicBezTo>
                <a:cubicBezTo>
                  <a:pt x="156" y="227"/>
                  <a:pt x="155" y="228"/>
                  <a:pt x="154" y="229"/>
                </a:cubicBezTo>
                <a:cubicBezTo>
                  <a:pt x="145" y="235"/>
                  <a:pt x="136" y="241"/>
                  <a:pt x="127" y="247"/>
                </a:cubicBezTo>
                <a:cubicBezTo>
                  <a:pt x="116" y="254"/>
                  <a:pt x="105" y="262"/>
                  <a:pt x="95" y="271"/>
                </a:cubicBezTo>
                <a:cubicBezTo>
                  <a:pt x="90" y="276"/>
                  <a:pt x="97" y="269"/>
                  <a:pt x="98" y="268"/>
                </a:cubicBezTo>
                <a:close/>
                <a:moveTo>
                  <a:pt x="93" y="272"/>
                </a:moveTo>
                <a:cubicBezTo>
                  <a:pt x="93" y="271"/>
                  <a:pt x="93" y="269"/>
                  <a:pt x="93" y="267"/>
                </a:cubicBezTo>
                <a:cubicBezTo>
                  <a:pt x="95" y="266"/>
                  <a:pt x="97" y="264"/>
                  <a:pt x="99" y="263"/>
                </a:cubicBezTo>
                <a:cubicBezTo>
                  <a:pt x="103" y="261"/>
                  <a:pt x="106" y="258"/>
                  <a:pt x="109" y="256"/>
                </a:cubicBezTo>
                <a:cubicBezTo>
                  <a:pt x="116" y="251"/>
                  <a:pt x="123" y="246"/>
                  <a:pt x="130" y="241"/>
                </a:cubicBezTo>
                <a:cubicBezTo>
                  <a:pt x="142" y="234"/>
                  <a:pt x="152" y="225"/>
                  <a:pt x="163" y="217"/>
                </a:cubicBezTo>
                <a:cubicBezTo>
                  <a:pt x="161" y="219"/>
                  <a:pt x="159" y="222"/>
                  <a:pt x="156" y="224"/>
                </a:cubicBezTo>
                <a:cubicBezTo>
                  <a:pt x="148" y="230"/>
                  <a:pt x="139" y="236"/>
                  <a:pt x="131" y="241"/>
                </a:cubicBezTo>
                <a:cubicBezTo>
                  <a:pt x="118" y="250"/>
                  <a:pt x="104" y="260"/>
                  <a:pt x="93" y="272"/>
                </a:cubicBezTo>
                <a:close/>
                <a:moveTo>
                  <a:pt x="173" y="215"/>
                </a:moveTo>
                <a:cubicBezTo>
                  <a:pt x="173" y="215"/>
                  <a:pt x="173" y="215"/>
                  <a:pt x="172" y="215"/>
                </a:cubicBezTo>
                <a:cubicBezTo>
                  <a:pt x="173" y="215"/>
                  <a:pt x="173" y="215"/>
                  <a:pt x="173" y="215"/>
                </a:cubicBezTo>
                <a:close/>
                <a:moveTo>
                  <a:pt x="158" y="227"/>
                </a:moveTo>
                <a:cubicBezTo>
                  <a:pt x="163" y="224"/>
                  <a:pt x="168" y="220"/>
                  <a:pt x="173" y="216"/>
                </a:cubicBezTo>
                <a:cubicBezTo>
                  <a:pt x="173" y="216"/>
                  <a:pt x="173" y="217"/>
                  <a:pt x="173" y="217"/>
                </a:cubicBezTo>
                <a:cubicBezTo>
                  <a:pt x="161" y="225"/>
                  <a:pt x="151" y="234"/>
                  <a:pt x="140" y="242"/>
                </a:cubicBezTo>
                <a:cubicBezTo>
                  <a:pt x="127" y="250"/>
                  <a:pt x="116" y="259"/>
                  <a:pt x="104" y="268"/>
                </a:cubicBezTo>
                <a:cubicBezTo>
                  <a:pt x="102" y="270"/>
                  <a:pt x="99" y="272"/>
                  <a:pt x="97" y="275"/>
                </a:cubicBezTo>
                <a:cubicBezTo>
                  <a:pt x="97" y="274"/>
                  <a:pt x="92" y="279"/>
                  <a:pt x="95" y="275"/>
                </a:cubicBezTo>
                <a:cubicBezTo>
                  <a:pt x="96" y="274"/>
                  <a:pt x="97" y="273"/>
                  <a:pt x="99" y="272"/>
                </a:cubicBezTo>
                <a:cubicBezTo>
                  <a:pt x="104" y="266"/>
                  <a:pt x="110" y="261"/>
                  <a:pt x="117" y="256"/>
                </a:cubicBezTo>
                <a:cubicBezTo>
                  <a:pt x="128" y="248"/>
                  <a:pt x="141" y="240"/>
                  <a:pt x="152" y="231"/>
                </a:cubicBezTo>
                <a:cubicBezTo>
                  <a:pt x="154" y="230"/>
                  <a:pt x="156" y="228"/>
                  <a:pt x="158" y="227"/>
                </a:cubicBezTo>
                <a:close/>
                <a:moveTo>
                  <a:pt x="95" y="300"/>
                </a:moveTo>
                <a:cubicBezTo>
                  <a:pt x="95" y="298"/>
                  <a:pt x="95" y="297"/>
                  <a:pt x="95" y="295"/>
                </a:cubicBezTo>
                <a:cubicBezTo>
                  <a:pt x="97" y="294"/>
                  <a:pt x="99" y="292"/>
                  <a:pt x="101" y="290"/>
                </a:cubicBezTo>
                <a:cubicBezTo>
                  <a:pt x="104" y="287"/>
                  <a:pt x="107" y="284"/>
                  <a:pt x="111" y="282"/>
                </a:cubicBezTo>
                <a:cubicBezTo>
                  <a:pt x="118" y="275"/>
                  <a:pt x="125" y="269"/>
                  <a:pt x="132" y="263"/>
                </a:cubicBezTo>
                <a:cubicBezTo>
                  <a:pt x="139" y="258"/>
                  <a:pt x="147" y="253"/>
                  <a:pt x="154" y="248"/>
                </a:cubicBezTo>
                <a:cubicBezTo>
                  <a:pt x="157" y="245"/>
                  <a:pt x="160" y="243"/>
                  <a:pt x="164" y="240"/>
                </a:cubicBezTo>
                <a:cubicBezTo>
                  <a:pt x="160" y="244"/>
                  <a:pt x="155" y="248"/>
                  <a:pt x="151" y="251"/>
                </a:cubicBezTo>
                <a:cubicBezTo>
                  <a:pt x="144" y="257"/>
                  <a:pt x="137" y="263"/>
                  <a:pt x="130" y="268"/>
                </a:cubicBezTo>
                <a:cubicBezTo>
                  <a:pt x="123" y="274"/>
                  <a:pt x="116" y="280"/>
                  <a:pt x="110" y="286"/>
                </a:cubicBezTo>
                <a:cubicBezTo>
                  <a:pt x="105" y="291"/>
                  <a:pt x="99" y="294"/>
                  <a:pt x="95" y="300"/>
                </a:cubicBezTo>
                <a:close/>
                <a:moveTo>
                  <a:pt x="171" y="232"/>
                </a:moveTo>
                <a:cubicBezTo>
                  <a:pt x="171" y="232"/>
                  <a:pt x="171" y="232"/>
                  <a:pt x="171" y="233"/>
                </a:cubicBezTo>
                <a:cubicBezTo>
                  <a:pt x="158" y="244"/>
                  <a:pt x="144" y="254"/>
                  <a:pt x="130" y="264"/>
                </a:cubicBezTo>
                <a:cubicBezTo>
                  <a:pt x="124" y="269"/>
                  <a:pt x="118" y="274"/>
                  <a:pt x="111" y="280"/>
                </a:cubicBezTo>
                <a:cubicBezTo>
                  <a:pt x="108" y="282"/>
                  <a:pt x="105" y="285"/>
                  <a:pt x="102" y="288"/>
                </a:cubicBezTo>
                <a:cubicBezTo>
                  <a:pt x="101" y="289"/>
                  <a:pt x="100" y="290"/>
                  <a:pt x="98" y="292"/>
                </a:cubicBezTo>
                <a:cubicBezTo>
                  <a:pt x="97" y="293"/>
                  <a:pt x="94" y="296"/>
                  <a:pt x="97" y="293"/>
                </a:cubicBezTo>
                <a:cubicBezTo>
                  <a:pt x="109" y="280"/>
                  <a:pt x="122" y="268"/>
                  <a:pt x="136" y="257"/>
                </a:cubicBezTo>
                <a:cubicBezTo>
                  <a:pt x="148" y="247"/>
                  <a:pt x="161" y="238"/>
                  <a:pt x="172" y="226"/>
                </a:cubicBezTo>
                <a:cubicBezTo>
                  <a:pt x="172" y="228"/>
                  <a:pt x="172" y="230"/>
                  <a:pt x="171" y="232"/>
                </a:cubicBezTo>
                <a:close/>
                <a:moveTo>
                  <a:pt x="172" y="224"/>
                </a:moveTo>
                <a:cubicBezTo>
                  <a:pt x="170" y="225"/>
                  <a:pt x="169" y="227"/>
                  <a:pt x="167" y="229"/>
                </a:cubicBezTo>
                <a:cubicBezTo>
                  <a:pt x="165" y="231"/>
                  <a:pt x="162" y="233"/>
                  <a:pt x="159" y="236"/>
                </a:cubicBezTo>
                <a:cubicBezTo>
                  <a:pt x="152" y="242"/>
                  <a:pt x="144" y="247"/>
                  <a:pt x="137" y="252"/>
                </a:cubicBezTo>
                <a:cubicBezTo>
                  <a:pt x="123" y="262"/>
                  <a:pt x="111" y="273"/>
                  <a:pt x="98" y="284"/>
                </a:cubicBezTo>
                <a:cubicBezTo>
                  <a:pt x="97" y="285"/>
                  <a:pt x="93" y="288"/>
                  <a:pt x="96" y="285"/>
                </a:cubicBezTo>
                <a:cubicBezTo>
                  <a:pt x="98" y="284"/>
                  <a:pt x="99" y="282"/>
                  <a:pt x="101" y="280"/>
                </a:cubicBezTo>
                <a:cubicBezTo>
                  <a:pt x="104" y="277"/>
                  <a:pt x="107" y="275"/>
                  <a:pt x="110" y="272"/>
                </a:cubicBezTo>
                <a:cubicBezTo>
                  <a:pt x="117" y="266"/>
                  <a:pt x="125" y="260"/>
                  <a:pt x="132" y="254"/>
                </a:cubicBezTo>
                <a:cubicBezTo>
                  <a:pt x="146" y="244"/>
                  <a:pt x="159" y="234"/>
                  <a:pt x="172" y="222"/>
                </a:cubicBezTo>
                <a:cubicBezTo>
                  <a:pt x="172" y="223"/>
                  <a:pt x="172" y="224"/>
                  <a:pt x="172" y="224"/>
                </a:cubicBezTo>
                <a:close/>
                <a:moveTo>
                  <a:pt x="94" y="283"/>
                </a:moveTo>
                <a:cubicBezTo>
                  <a:pt x="95" y="283"/>
                  <a:pt x="96" y="282"/>
                  <a:pt x="97" y="281"/>
                </a:cubicBezTo>
                <a:cubicBezTo>
                  <a:pt x="100" y="278"/>
                  <a:pt x="103" y="275"/>
                  <a:pt x="106" y="273"/>
                </a:cubicBezTo>
                <a:cubicBezTo>
                  <a:pt x="113" y="266"/>
                  <a:pt x="120" y="261"/>
                  <a:pt x="128" y="255"/>
                </a:cubicBezTo>
                <a:cubicBezTo>
                  <a:pt x="135" y="250"/>
                  <a:pt x="143" y="245"/>
                  <a:pt x="150" y="240"/>
                </a:cubicBezTo>
                <a:cubicBezTo>
                  <a:pt x="144" y="245"/>
                  <a:pt x="138" y="249"/>
                  <a:pt x="132" y="254"/>
                </a:cubicBezTo>
                <a:cubicBezTo>
                  <a:pt x="119" y="264"/>
                  <a:pt x="105" y="274"/>
                  <a:pt x="94" y="286"/>
                </a:cubicBezTo>
                <a:cubicBezTo>
                  <a:pt x="94" y="285"/>
                  <a:pt x="94" y="284"/>
                  <a:pt x="94" y="283"/>
                </a:cubicBezTo>
                <a:close/>
                <a:moveTo>
                  <a:pt x="171" y="222"/>
                </a:moveTo>
                <a:cubicBezTo>
                  <a:pt x="170" y="224"/>
                  <a:pt x="168" y="225"/>
                  <a:pt x="166" y="227"/>
                </a:cubicBezTo>
                <a:cubicBezTo>
                  <a:pt x="165" y="228"/>
                  <a:pt x="163" y="229"/>
                  <a:pt x="162" y="230"/>
                </a:cubicBezTo>
                <a:cubicBezTo>
                  <a:pt x="164" y="229"/>
                  <a:pt x="166" y="227"/>
                  <a:pt x="168" y="225"/>
                </a:cubicBezTo>
                <a:cubicBezTo>
                  <a:pt x="168" y="225"/>
                  <a:pt x="173" y="221"/>
                  <a:pt x="171" y="222"/>
                </a:cubicBezTo>
                <a:close/>
                <a:moveTo>
                  <a:pt x="155" y="235"/>
                </a:moveTo>
                <a:cubicBezTo>
                  <a:pt x="148" y="241"/>
                  <a:pt x="139" y="247"/>
                  <a:pt x="131" y="252"/>
                </a:cubicBezTo>
                <a:cubicBezTo>
                  <a:pt x="124" y="257"/>
                  <a:pt x="117" y="262"/>
                  <a:pt x="111" y="268"/>
                </a:cubicBezTo>
                <a:cubicBezTo>
                  <a:pt x="107" y="271"/>
                  <a:pt x="104" y="274"/>
                  <a:pt x="100" y="277"/>
                </a:cubicBezTo>
                <a:cubicBezTo>
                  <a:pt x="99" y="278"/>
                  <a:pt x="97" y="280"/>
                  <a:pt x="96" y="281"/>
                </a:cubicBezTo>
                <a:cubicBezTo>
                  <a:pt x="94" y="282"/>
                  <a:pt x="94" y="282"/>
                  <a:pt x="95" y="280"/>
                </a:cubicBezTo>
                <a:cubicBezTo>
                  <a:pt x="96" y="279"/>
                  <a:pt x="97" y="278"/>
                  <a:pt x="98" y="277"/>
                </a:cubicBezTo>
                <a:cubicBezTo>
                  <a:pt x="100" y="274"/>
                  <a:pt x="104" y="272"/>
                  <a:pt x="107" y="270"/>
                </a:cubicBezTo>
                <a:cubicBezTo>
                  <a:pt x="110" y="267"/>
                  <a:pt x="113" y="264"/>
                  <a:pt x="117" y="261"/>
                </a:cubicBezTo>
                <a:cubicBezTo>
                  <a:pt x="124" y="254"/>
                  <a:pt x="132" y="249"/>
                  <a:pt x="140" y="244"/>
                </a:cubicBezTo>
                <a:cubicBezTo>
                  <a:pt x="147" y="239"/>
                  <a:pt x="153" y="234"/>
                  <a:pt x="160" y="230"/>
                </a:cubicBezTo>
                <a:cubicBezTo>
                  <a:pt x="162" y="228"/>
                  <a:pt x="164" y="227"/>
                  <a:pt x="166" y="226"/>
                </a:cubicBezTo>
                <a:cubicBezTo>
                  <a:pt x="162" y="229"/>
                  <a:pt x="159" y="232"/>
                  <a:pt x="155" y="235"/>
                </a:cubicBezTo>
                <a:close/>
                <a:moveTo>
                  <a:pt x="173" y="219"/>
                </a:moveTo>
                <a:cubicBezTo>
                  <a:pt x="172" y="219"/>
                  <a:pt x="171" y="220"/>
                  <a:pt x="171" y="221"/>
                </a:cubicBezTo>
                <a:cubicBezTo>
                  <a:pt x="166" y="226"/>
                  <a:pt x="159" y="229"/>
                  <a:pt x="154" y="233"/>
                </a:cubicBezTo>
                <a:cubicBezTo>
                  <a:pt x="154" y="233"/>
                  <a:pt x="154" y="233"/>
                  <a:pt x="155" y="232"/>
                </a:cubicBezTo>
                <a:cubicBezTo>
                  <a:pt x="158" y="230"/>
                  <a:pt x="162" y="227"/>
                  <a:pt x="165" y="224"/>
                </a:cubicBezTo>
                <a:cubicBezTo>
                  <a:pt x="167" y="222"/>
                  <a:pt x="169" y="221"/>
                  <a:pt x="172" y="219"/>
                </a:cubicBezTo>
                <a:cubicBezTo>
                  <a:pt x="172" y="219"/>
                  <a:pt x="172" y="219"/>
                  <a:pt x="173" y="218"/>
                </a:cubicBezTo>
                <a:cubicBezTo>
                  <a:pt x="173" y="219"/>
                  <a:pt x="173" y="219"/>
                  <a:pt x="173" y="219"/>
                </a:cubicBezTo>
                <a:close/>
                <a:moveTo>
                  <a:pt x="99" y="274"/>
                </a:moveTo>
                <a:cubicBezTo>
                  <a:pt x="102" y="271"/>
                  <a:pt x="106" y="268"/>
                  <a:pt x="109" y="265"/>
                </a:cubicBezTo>
                <a:cubicBezTo>
                  <a:pt x="117" y="259"/>
                  <a:pt x="125" y="253"/>
                  <a:pt x="134" y="247"/>
                </a:cubicBezTo>
                <a:cubicBezTo>
                  <a:pt x="138" y="244"/>
                  <a:pt x="143" y="241"/>
                  <a:pt x="148" y="238"/>
                </a:cubicBezTo>
                <a:cubicBezTo>
                  <a:pt x="142" y="242"/>
                  <a:pt x="136" y="246"/>
                  <a:pt x="130" y="250"/>
                </a:cubicBezTo>
                <a:cubicBezTo>
                  <a:pt x="123" y="255"/>
                  <a:pt x="116" y="260"/>
                  <a:pt x="110" y="266"/>
                </a:cubicBezTo>
                <a:cubicBezTo>
                  <a:pt x="104" y="271"/>
                  <a:pt x="99" y="275"/>
                  <a:pt x="94" y="281"/>
                </a:cubicBezTo>
                <a:cubicBezTo>
                  <a:pt x="94" y="280"/>
                  <a:pt x="94" y="279"/>
                  <a:pt x="94" y="278"/>
                </a:cubicBezTo>
                <a:cubicBezTo>
                  <a:pt x="96" y="277"/>
                  <a:pt x="97" y="276"/>
                  <a:pt x="99" y="274"/>
                </a:cubicBezTo>
                <a:close/>
                <a:moveTo>
                  <a:pt x="100" y="284"/>
                </a:moveTo>
                <a:cubicBezTo>
                  <a:pt x="103" y="281"/>
                  <a:pt x="107" y="277"/>
                  <a:pt x="110" y="274"/>
                </a:cubicBezTo>
                <a:cubicBezTo>
                  <a:pt x="118" y="268"/>
                  <a:pt x="125" y="262"/>
                  <a:pt x="133" y="256"/>
                </a:cubicBezTo>
                <a:cubicBezTo>
                  <a:pt x="140" y="251"/>
                  <a:pt x="147" y="246"/>
                  <a:pt x="155" y="240"/>
                </a:cubicBezTo>
                <a:cubicBezTo>
                  <a:pt x="158" y="238"/>
                  <a:pt x="161" y="236"/>
                  <a:pt x="164" y="233"/>
                </a:cubicBezTo>
                <a:cubicBezTo>
                  <a:pt x="167" y="231"/>
                  <a:pt x="169" y="227"/>
                  <a:pt x="172" y="225"/>
                </a:cubicBezTo>
                <a:cubicBezTo>
                  <a:pt x="172" y="225"/>
                  <a:pt x="172" y="225"/>
                  <a:pt x="172" y="225"/>
                </a:cubicBezTo>
                <a:cubicBezTo>
                  <a:pt x="170" y="227"/>
                  <a:pt x="167" y="230"/>
                  <a:pt x="165" y="232"/>
                </a:cubicBezTo>
                <a:cubicBezTo>
                  <a:pt x="162" y="235"/>
                  <a:pt x="159" y="238"/>
                  <a:pt x="155" y="241"/>
                </a:cubicBezTo>
                <a:cubicBezTo>
                  <a:pt x="148" y="247"/>
                  <a:pt x="141" y="252"/>
                  <a:pt x="134" y="257"/>
                </a:cubicBezTo>
                <a:cubicBezTo>
                  <a:pt x="120" y="268"/>
                  <a:pt x="107" y="281"/>
                  <a:pt x="95" y="294"/>
                </a:cubicBezTo>
                <a:cubicBezTo>
                  <a:pt x="95" y="292"/>
                  <a:pt x="94" y="290"/>
                  <a:pt x="94" y="288"/>
                </a:cubicBezTo>
                <a:cubicBezTo>
                  <a:pt x="96" y="287"/>
                  <a:pt x="98" y="285"/>
                  <a:pt x="100" y="284"/>
                </a:cubicBezTo>
                <a:close/>
                <a:moveTo>
                  <a:pt x="96" y="301"/>
                </a:moveTo>
                <a:cubicBezTo>
                  <a:pt x="96" y="301"/>
                  <a:pt x="96" y="301"/>
                  <a:pt x="96" y="301"/>
                </a:cubicBezTo>
                <a:cubicBezTo>
                  <a:pt x="96" y="301"/>
                  <a:pt x="96" y="301"/>
                  <a:pt x="96" y="301"/>
                </a:cubicBezTo>
                <a:cubicBezTo>
                  <a:pt x="96" y="301"/>
                  <a:pt x="96" y="301"/>
                  <a:pt x="96" y="301"/>
                </a:cubicBezTo>
                <a:close/>
                <a:moveTo>
                  <a:pt x="99" y="298"/>
                </a:moveTo>
                <a:cubicBezTo>
                  <a:pt x="103" y="295"/>
                  <a:pt x="107" y="292"/>
                  <a:pt x="111" y="289"/>
                </a:cubicBezTo>
                <a:cubicBezTo>
                  <a:pt x="114" y="286"/>
                  <a:pt x="116" y="284"/>
                  <a:pt x="119" y="282"/>
                </a:cubicBezTo>
                <a:cubicBezTo>
                  <a:pt x="126" y="276"/>
                  <a:pt x="133" y="271"/>
                  <a:pt x="140" y="265"/>
                </a:cubicBezTo>
                <a:cubicBezTo>
                  <a:pt x="148" y="259"/>
                  <a:pt x="154" y="254"/>
                  <a:pt x="162" y="248"/>
                </a:cubicBezTo>
                <a:cubicBezTo>
                  <a:pt x="165" y="245"/>
                  <a:pt x="169" y="242"/>
                  <a:pt x="171" y="238"/>
                </a:cubicBezTo>
                <a:cubicBezTo>
                  <a:pt x="171" y="240"/>
                  <a:pt x="171" y="241"/>
                  <a:pt x="171" y="243"/>
                </a:cubicBezTo>
                <a:cubicBezTo>
                  <a:pt x="157" y="253"/>
                  <a:pt x="144" y="264"/>
                  <a:pt x="131" y="276"/>
                </a:cubicBezTo>
                <a:cubicBezTo>
                  <a:pt x="124" y="282"/>
                  <a:pt x="117" y="288"/>
                  <a:pt x="109" y="293"/>
                </a:cubicBezTo>
                <a:cubicBezTo>
                  <a:pt x="106" y="295"/>
                  <a:pt x="104" y="297"/>
                  <a:pt x="102" y="299"/>
                </a:cubicBezTo>
                <a:cubicBezTo>
                  <a:pt x="100" y="300"/>
                  <a:pt x="98" y="302"/>
                  <a:pt x="96" y="303"/>
                </a:cubicBezTo>
                <a:cubicBezTo>
                  <a:pt x="96" y="303"/>
                  <a:pt x="98" y="300"/>
                  <a:pt x="99" y="298"/>
                </a:cubicBezTo>
                <a:close/>
                <a:moveTo>
                  <a:pt x="123" y="278"/>
                </a:moveTo>
                <a:cubicBezTo>
                  <a:pt x="127" y="275"/>
                  <a:pt x="130" y="272"/>
                  <a:pt x="134" y="268"/>
                </a:cubicBezTo>
                <a:cubicBezTo>
                  <a:pt x="141" y="262"/>
                  <a:pt x="147" y="256"/>
                  <a:pt x="155" y="250"/>
                </a:cubicBezTo>
                <a:cubicBezTo>
                  <a:pt x="158" y="248"/>
                  <a:pt x="161" y="246"/>
                  <a:pt x="164" y="244"/>
                </a:cubicBezTo>
                <a:cubicBezTo>
                  <a:pt x="166" y="243"/>
                  <a:pt x="167" y="241"/>
                  <a:pt x="168" y="240"/>
                </a:cubicBezTo>
                <a:cubicBezTo>
                  <a:pt x="169" y="240"/>
                  <a:pt x="171" y="237"/>
                  <a:pt x="169" y="240"/>
                </a:cubicBezTo>
                <a:cubicBezTo>
                  <a:pt x="166" y="245"/>
                  <a:pt x="158" y="250"/>
                  <a:pt x="153" y="254"/>
                </a:cubicBezTo>
                <a:cubicBezTo>
                  <a:pt x="146" y="260"/>
                  <a:pt x="138" y="266"/>
                  <a:pt x="131" y="271"/>
                </a:cubicBezTo>
                <a:cubicBezTo>
                  <a:pt x="128" y="273"/>
                  <a:pt x="126" y="276"/>
                  <a:pt x="123" y="278"/>
                </a:cubicBezTo>
                <a:close/>
                <a:moveTo>
                  <a:pt x="168" y="245"/>
                </a:moveTo>
                <a:cubicBezTo>
                  <a:pt x="172" y="243"/>
                  <a:pt x="169" y="246"/>
                  <a:pt x="168" y="246"/>
                </a:cubicBezTo>
                <a:cubicBezTo>
                  <a:pt x="167" y="248"/>
                  <a:pt x="165" y="249"/>
                  <a:pt x="164" y="251"/>
                </a:cubicBezTo>
                <a:cubicBezTo>
                  <a:pt x="161" y="253"/>
                  <a:pt x="158" y="255"/>
                  <a:pt x="155" y="258"/>
                </a:cubicBezTo>
                <a:cubicBezTo>
                  <a:pt x="148" y="263"/>
                  <a:pt x="142" y="268"/>
                  <a:pt x="135" y="274"/>
                </a:cubicBezTo>
                <a:cubicBezTo>
                  <a:pt x="132" y="276"/>
                  <a:pt x="129" y="278"/>
                  <a:pt x="126" y="281"/>
                </a:cubicBezTo>
                <a:cubicBezTo>
                  <a:pt x="126" y="280"/>
                  <a:pt x="127" y="280"/>
                  <a:pt x="127" y="280"/>
                </a:cubicBezTo>
                <a:cubicBezTo>
                  <a:pt x="141" y="268"/>
                  <a:pt x="154" y="256"/>
                  <a:pt x="168" y="245"/>
                </a:cubicBezTo>
                <a:close/>
                <a:moveTo>
                  <a:pt x="171" y="236"/>
                </a:moveTo>
                <a:cubicBezTo>
                  <a:pt x="171" y="236"/>
                  <a:pt x="171" y="236"/>
                  <a:pt x="171" y="237"/>
                </a:cubicBezTo>
                <a:cubicBezTo>
                  <a:pt x="165" y="242"/>
                  <a:pt x="159" y="246"/>
                  <a:pt x="153" y="251"/>
                </a:cubicBezTo>
                <a:cubicBezTo>
                  <a:pt x="146" y="256"/>
                  <a:pt x="140" y="262"/>
                  <a:pt x="133" y="268"/>
                </a:cubicBezTo>
                <a:cubicBezTo>
                  <a:pt x="127" y="274"/>
                  <a:pt x="120" y="280"/>
                  <a:pt x="113" y="286"/>
                </a:cubicBezTo>
                <a:cubicBezTo>
                  <a:pt x="110" y="288"/>
                  <a:pt x="107" y="291"/>
                  <a:pt x="104" y="293"/>
                </a:cubicBezTo>
                <a:cubicBezTo>
                  <a:pt x="101" y="295"/>
                  <a:pt x="98" y="298"/>
                  <a:pt x="96" y="300"/>
                </a:cubicBezTo>
                <a:cubicBezTo>
                  <a:pt x="98" y="297"/>
                  <a:pt x="101" y="295"/>
                  <a:pt x="104" y="293"/>
                </a:cubicBezTo>
                <a:cubicBezTo>
                  <a:pt x="107" y="290"/>
                  <a:pt x="110" y="287"/>
                  <a:pt x="113" y="284"/>
                </a:cubicBezTo>
                <a:cubicBezTo>
                  <a:pt x="120" y="278"/>
                  <a:pt x="126" y="272"/>
                  <a:pt x="133" y="267"/>
                </a:cubicBezTo>
                <a:cubicBezTo>
                  <a:pt x="140" y="261"/>
                  <a:pt x="147" y="255"/>
                  <a:pt x="154" y="249"/>
                </a:cubicBezTo>
                <a:cubicBezTo>
                  <a:pt x="160" y="244"/>
                  <a:pt x="166" y="239"/>
                  <a:pt x="171" y="234"/>
                </a:cubicBezTo>
                <a:cubicBezTo>
                  <a:pt x="171" y="235"/>
                  <a:pt x="171" y="235"/>
                  <a:pt x="171" y="236"/>
                </a:cubicBezTo>
                <a:close/>
                <a:moveTo>
                  <a:pt x="172" y="221"/>
                </a:moveTo>
                <a:cubicBezTo>
                  <a:pt x="171" y="222"/>
                  <a:pt x="170" y="223"/>
                  <a:pt x="169" y="223"/>
                </a:cubicBezTo>
                <a:cubicBezTo>
                  <a:pt x="170" y="222"/>
                  <a:pt x="171" y="221"/>
                  <a:pt x="172" y="220"/>
                </a:cubicBezTo>
                <a:cubicBezTo>
                  <a:pt x="172" y="220"/>
                  <a:pt x="172" y="221"/>
                  <a:pt x="172" y="221"/>
                </a:cubicBezTo>
                <a:close/>
                <a:moveTo>
                  <a:pt x="173" y="209"/>
                </a:moveTo>
                <a:cubicBezTo>
                  <a:pt x="173" y="209"/>
                  <a:pt x="172" y="210"/>
                  <a:pt x="171" y="210"/>
                </a:cubicBezTo>
                <a:cubicBezTo>
                  <a:pt x="171" y="211"/>
                  <a:pt x="171" y="211"/>
                  <a:pt x="171" y="211"/>
                </a:cubicBezTo>
                <a:cubicBezTo>
                  <a:pt x="161" y="218"/>
                  <a:pt x="152" y="226"/>
                  <a:pt x="142" y="232"/>
                </a:cubicBezTo>
                <a:cubicBezTo>
                  <a:pt x="133" y="239"/>
                  <a:pt x="123" y="245"/>
                  <a:pt x="113" y="252"/>
                </a:cubicBezTo>
                <a:cubicBezTo>
                  <a:pt x="109" y="255"/>
                  <a:pt x="105" y="258"/>
                  <a:pt x="100" y="261"/>
                </a:cubicBezTo>
                <a:cubicBezTo>
                  <a:pt x="98" y="263"/>
                  <a:pt x="96" y="264"/>
                  <a:pt x="94" y="266"/>
                </a:cubicBezTo>
                <a:cubicBezTo>
                  <a:pt x="93" y="267"/>
                  <a:pt x="93" y="267"/>
                  <a:pt x="94" y="265"/>
                </a:cubicBezTo>
                <a:cubicBezTo>
                  <a:pt x="96" y="264"/>
                  <a:pt x="97" y="263"/>
                  <a:pt x="99" y="261"/>
                </a:cubicBezTo>
                <a:cubicBezTo>
                  <a:pt x="108" y="255"/>
                  <a:pt x="116" y="249"/>
                  <a:pt x="125" y="242"/>
                </a:cubicBezTo>
                <a:cubicBezTo>
                  <a:pt x="141" y="229"/>
                  <a:pt x="159" y="217"/>
                  <a:pt x="174" y="202"/>
                </a:cubicBezTo>
                <a:cubicBezTo>
                  <a:pt x="174" y="205"/>
                  <a:pt x="174" y="207"/>
                  <a:pt x="173" y="209"/>
                </a:cubicBezTo>
                <a:close/>
                <a:moveTo>
                  <a:pt x="174" y="199"/>
                </a:moveTo>
                <a:cubicBezTo>
                  <a:pt x="174" y="200"/>
                  <a:pt x="174" y="200"/>
                  <a:pt x="174" y="201"/>
                </a:cubicBezTo>
                <a:cubicBezTo>
                  <a:pt x="167" y="205"/>
                  <a:pt x="162" y="211"/>
                  <a:pt x="156" y="216"/>
                </a:cubicBezTo>
                <a:cubicBezTo>
                  <a:pt x="148" y="221"/>
                  <a:pt x="141" y="226"/>
                  <a:pt x="133" y="232"/>
                </a:cubicBezTo>
                <a:cubicBezTo>
                  <a:pt x="127" y="236"/>
                  <a:pt x="121" y="240"/>
                  <a:pt x="115" y="245"/>
                </a:cubicBezTo>
                <a:cubicBezTo>
                  <a:pt x="121" y="240"/>
                  <a:pt x="127" y="235"/>
                  <a:pt x="134" y="230"/>
                </a:cubicBezTo>
                <a:cubicBezTo>
                  <a:pt x="148" y="219"/>
                  <a:pt x="161" y="207"/>
                  <a:pt x="175" y="195"/>
                </a:cubicBezTo>
                <a:cubicBezTo>
                  <a:pt x="175" y="197"/>
                  <a:pt x="174" y="198"/>
                  <a:pt x="174" y="199"/>
                </a:cubicBezTo>
                <a:close/>
                <a:moveTo>
                  <a:pt x="102" y="247"/>
                </a:moveTo>
                <a:cubicBezTo>
                  <a:pt x="100" y="249"/>
                  <a:pt x="97" y="251"/>
                  <a:pt x="94" y="253"/>
                </a:cubicBezTo>
                <a:cubicBezTo>
                  <a:pt x="94" y="253"/>
                  <a:pt x="93" y="254"/>
                  <a:pt x="92" y="254"/>
                </a:cubicBezTo>
                <a:cubicBezTo>
                  <a:pt x="92" y="254"/>
                  <a:pt x="92" y="254"/>
                  <a:pt x="92" y="254"/>
                </a:cubicBezTo>
                <a:cubicBezTo>
                  <a:pt x="93" y="253"/>
                  <a:pt x="95" y="252"/>
                  <a:pt x="96" y="251"/>
                </a:cubicBezTo>
                <a:cubicBezTo>
                  <a:pt x="101" y="246"/>
                  <a:pt x="107" y="242"/>
                  <a:pt x="112" y="237"/>
                </a:cubicBezTo>
                <a:cubicBezTo>
                  <a:pt x="117" y="232"/>
                  <a:pt x="123" y="228"/>
                  <a:pt x="128" y="224"/>
                </a:cubicBezTo>
                <a:cubicBezTo>
                  <a:pt x="135" y="219"/>
                  <a:pt x="142" y="214"/>
                  <a:pt x="149" y="209"/>
                </a:cubicBezTo>
                <a:cubicBezTo>
                  <a:pt x="154" y="205"/>
                  <a:pt x="159" y="201"/>
                  <a:pt x="164" y="197"/>
                </a:cubicBezTo>
                <a:cubicBezTo>
                  <a:pt x="166" y="196"/>
                  <a:pt x="168" y="194"/>
                  <a:pt x="170" y="193"/>
                </a:cubicBezTo>
                <a:cubicBezTo>
                  <a:pt x="171" y="192"/>
                  <a:pt x="173" y="191"/>
                  <a:pt x="175" y="189"/>
                </a:cubicBezTo>
                <a:cubicBezTo>
                  <a:pt x="175" y="189"/>
                  <a:pt x="175" y="189"/>
                  <a:pt x="175" y="189"/>
                </a:cubicBezTo>
                <a:cubicBezTo>
                  <a:pt x="175" y="191"/>
                  <a:pt x="175" y="192"/>
                  <a:pt x="175" y="194"/>
                </a:cubicBezTo>
                <a:cubicBezTo>
                  <a:pt x="151" y="212"/>
                  <a:pt x="126" y="229"/>
                  <a:pt x="102" y="247"/>
                </a:cubicBezTo>
                <a:close/>
                <a:moveTo>
                  <a:pt x="176" y="187"/>
                </a:moveTo>
                <a:cubicBezTo>
                  <a:pt x="174" y="188"/>
                  <a:pt x="173" y="189"/>
                  <a:pt x="172" y="191"/>
                </a:cubicBezTo>
                <a:cubicBezTo>
                  <a:pt x="171" y="191"/>
                  <a:pt x="170" y="191"/>
                  <a:pt x="170" y="192"/>
                </a:cubicBezTo>
                <a:cubicBezTo>
                  <a:pt x="157" y="200"/>
                  <a:pt x="146" y="209"/>
                  <a:pt x="134" y="217"/>
                </a:cubicBezTo>
                <a:cubicBezTo>
                  <a:pt x="122" y="226"/>
                  <a:pt x="110" y="234"/>
                  <a:pt x="99" y="243"/>
                </a:cubicBezTo>
                <a:cubicBezTo>
                  <a:pt x="97" y="245"/>
                  <a:pt x="94" y="247"/>
                  <a:pt x="92" y="249"/>
                </a:cubicBezTo>
                <a:cubicBezTo>
                  <a:pt x="94" y="247"/>
                  <a:pt x="96" y="246"/>
                  <a:pt x="97" y="244"/>
                </a:cubicBezTo>
                <a:cubicBezTo>
                  <a:pt x="103" y="240"/>
                  <a:pt x="108" y="234"/>
                  <a:pt x="114" y="230"/>
                </a:cubicBezTo>
                <a:cubicBezTo>
                  <a:pt x="124" y="221"/>
                  <a:pt x="136" y="212"/>
                  <a:pt x="147" y="204"/>
                </a:cubicBezTo>
                <a:cubicBezTo>
                  <a:pt x="157" y="197"/>
                  <a:pt x="168" y="189"/>
                  <a:pt x="176" y="180"/>
                </a:cubicBezTo>
                <a:cubicBezTo>
                  <a:pt x="176" y="182"/>
                  <a:pt x="176" y="185"/>
                  <a:pt x="176" y="187"/>
                </a:cubicBezTo>
                <a:close/>
                <a:moveTo>
                  <a:pt x="130" y="215"/>
                </a:moveTo>
                <a:cubicBezTo>
                  <a:pt x="123" y="221"/>
                  <a:pt x="115" y="227"/>
                  <a:pt x="108" y="233"/>
                </a:cubicBezTo>
                <a:cubicBezTo>
                  <a:pt x="104" y="236"/>
                  <a:pt x="101" y="239"/>
                  <a:pt x="98" y="242"/>
                </a:cubicBezTo>
                <a:cubicBezTo>
                  <a:pt x="96" y="244"/>
                  <a:pt x="94" y="246"/>
                  <a:pt x="92" y="248"/>
                </a:cubicBezTo>
                <a:cubicBezTo>
                  <a:pt x="92" y="246"/>
                  <a:pt x="92" y="245"/>
                  <a:pt x="92" y="244"/>
                </a:cubicBezTo>
                <a:cubicBezTo>
                  <a:pt x="98" y="240"/>
                  <a:pt x="104" y="234"/>
                  <a:pt x="110" y="229"/>
                </a:cubicBezTo>
                <a:cubicBezTo>
                  <a:pt x="118" y="222"/>
                  <a:pt x="127" y="215"/>
                  <a:pt x="136" y="209"/>
                </a:cubicBezTo>
                <a:cubicBezTo>
                  <a:pt x="143" y="203"/>
                  <a:pt x="151" y="198"/>
                  <a:pt x="159" y="192"/>
                </a:cubicBezTo>
                <a:cubicBezTo>
                  <a:pt x="163" y="189"/>
                  <a:pt x="166" y="187"/>
                  <a:pt x="170" y="184"/>
                </a:cubicBezTo>
                <a:cubicBezTo>
                  <a:pt x="171" y="183"/>
                  <a:pt x="172" y="182"/>
                  <a:pt x="173" y="182"/>
                </a:cubicBezTo>
                <a:cubicBezTo>
                  <a:pt x="160" y="195"/>
                  <a:pt x="144" y="204"/>
                  <a:pt x="130" y="215"/>
                </a:cubicBezTo>
                <a:close/>
                <a:moveTo>
                  <a:pt x="92" y="250"/>
                </a:moveTo>
                <a:cubicBezTo>
                  <a:pt x="94" y="248"/>
                  <a:pt x="96" y="246"/>
                  <a:pt x="98" y="245"/>
                </a:cubicBezTo>
                <a:cubicBezTo>
                  <a:pt x="102" y="241"/>
                  <a:pt x="107" y="238"/>
                  <a:pt x="111" y="235"/>
                </a:cubicBezTo>
                <a:cubicBezTo>
                  <a:pt x="118" y="229"/>
                  <a:pt x="126" y="224"/>
                  <a:pt x="134" y="218"/>
                </a:cubicBezTo>
                <a:cubicBezTo>
                  <a:pt x="142" y="212"/>
                  <a:pt x="150" y="206"/>
                  <a:pt x="158" y="201"/>
                </a:cubicBezTo>
                <a:cubicBezTo>
                  <a:pt x="160" y="200"/>
                  <a:pt x="162" y="198"/>
                  <a:pt x="163" y="197"/>
                </a:cubicBezTo>
                <a:cubicBezTo>
                  <a:pt x="140" y="216"/>
                  <a:pt x="115" y="233"/>
                  <a:pt x="92" y="254"/>
                </a:cubicBezTo>
                <a:cubicBezTo>
                  <a:pt x="92" y="252"/>
                  <a:pt x="92" y="251"/>
                  <a:pt x="92" y="250"/>
                </a:cubicBezTo>
                <a:close/>
                <a:moveTo>
                  <a:pt x="92" y="255"/>
                </a:moveTo>
                <a:cubicBezTo>
                  <a:pt x="99" y="251"/>
                  <a:pt x="105" y="246"/>
                  <a:pt x="111" y="241"/>
                </a:cubicBezTo>
                <a:cubicBezTo>
                  <a:pt x="119" y="236"/>
                  <a:pt x="126" y="231"/>
                  <a:pt x="133" y="226"/>
                </a:cubicBezTo>
                <a:cubicBezTo>
                  <a:pt x="141" y="220"/>
                  <a:pt x="148" y="215"/>
                  <a:pt x="155" y="210"/>
                </a:cubicBezTo>
                <a:cubicBezTo>
                  <a:pt x="159" y="207"/>
                  <a:pt x="163" y="204"/>
                  <a:pt x="167" y="201"/>
                </a:cubicBezTo>
                <a:cubicBezTo>
                  <a:pt x="167" y="201"/>
                  <a:pt x="168" y="200"/>
                  <a:pt x="169" y="199"/>
                </a:cubicBezTo>
                <a:cubicBezTo>
                  <a:pt x="157" y="210"/>
                  <a:pt x="144" y="221"/>
                  <a:pt x="131" y="231"/>
                </a:cubicBezTo>
                <a:cubicBezTo>
                  <a:pt x="124" y="236"/>
                  <a:pt x="118" y="241"/>
                  <a:pt x="111" y="247"/>
                </a:cubicBezTo>
                <a:cubicBezTo>
                  <a:pt x="105" y="251"/>
                  <a:pt x="98" y="255"/>
                  <a:pt x="92" y="261"/>
                </a:cubicBezTo>
                <a:cubicBezTo>
                  <a:pt x="92" y="259"/>
                  <a:pt x="92" y="257"/>
                  <a:pt x="92" y="255"/>
                </a:cubicBezTo>
                <a:close/>
                <a:moveTo>
                  <a:pt x="92" y="262"/>
                </a:moveTo>
                <a:cubicBezTo>
                  <a:pt x="96" y="258"/>
                  <a:pt x="100" y="255"/>
                  <a:pt x="104" y="252"/>
                </a:cubicBezTo>
                <a:cubicBezTo>
                  <a:pt x="103" y="253"/>
                  <a:pt x="102" y="254"/>
                  <a:pt x="101" y="255"/>
                </a:cubicBezTo>
                <a:cubicBezTo>
                  <a:pt x="98" y="257"/>
                  <a:pt x="94" y="260"/>
                  <a:pt x="92" y="262"/>
                </a:cubicBezTo>
                <a:cubicBezTo>
                  <a:pt x="92" y="262"/>
                  <a:pt x="92" y="262"/>
                  <a:pt x="92" y="262"/>
                </a:cubicBezTo>
                <a:close/>
                <a:moveTo>
                  <a:pt x="92" y="196"/>
                </a:moveTo>
                <a:cubicBezTo>
                  <a:pt x="95" y="193"/>
                  <a:pt x="99" y="190"/>
                  <a:pt x="102" y="188"/>
                </a:cubicBezTo>
                <a:cubicBezTo>
                  <a:pt x="98" y="190"/>
                  <a:pt x="95" y="193"/>
                  <a:pt x="92" y="197"/>
                </a:cubicBezTo>
                <a:cubicBezTo>
                  <a:pt x="92" y="197"/>
                  <a:pt x="92" y="197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lose/>
                <a:moveTo>
                  <a:pt x="152" y="167"/>
                </a:moveTo>
                <a:cubicBezTo>
                  <a:pt x="146" y="171"/>
                  <a:pt x="141" y="175"/>
                  <a:pt x="135" y="179"/>
                </a:cubicBezTo>
                <a:cubicBezTo>
                  <a:pt x="135" y="177"/>
                  <a:pt x="135" y="176"/>
                  <a:pt x="135" y="175"/>
                </a:cubicBezTo>
                <a:cubicBezTo>
                  <a:pt x="137" y="173"/>
                  <a:pt x="139" y="172"/>
                  <a:pt x="140" y="170"/>
                </a:cubicBezTo>
                <a:cubicBezTo>
                  <a:pt x="144" y="169"/>
                  <a:pt x="148" y="168"/>
                  <a:pt x="152" y="167"/>
                </a:cubicBezTo>
                <a:close/>
                <a:moveTo>
                  <a:pt x="161" y="165"/>
                </a:moveTo>
                <a:cubicBezTo>
                  <a:pt x="152" y="172"/>
                  <a:pt x="143" y="179"/>
                  <a:pt x="134" y="185"/>
                </a:cubicBezTo>
                <a:cubicBezTo>
                  <a:pt x="134" y="185"/>
                  <a:pt x="135" y="184"/>
                  <a:pt x="135" y="184"/>
                </a:cubicBezTo>
                <a:cubicBezTo>
                  <a:pt x="141" y="179"/>
                  <a:pt x="147" y="173"/>
                  <a:pt x="153" y="167"/>
                </a:cubicBezTo>
                <a:cubicBezTo>
                  <a:pt x="153" y="167"/>
                  <a:pt x="153" y="167"/>
                  <a:pt x="153" y="167"/>
                </a:cubicBezTo>
                <a:cubicBezTo>
                  <a:pt x="156" y="166"/>
                  <a:pt x="158" y="166"/>
                  <a:pt x="161" y="165"/>
                </a:cubicBezTo>
                <a:close/>
                <a:moveTo>
                  <a:pt x="167" y="164"/>
                </a:moveTo>
                <a:cubicBezTo>
                  <a:pt x="155" y="174"/>
                  <a:pt x="142" y="184"/>
                  <a:pt x="129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7" y="196"/>
                  <a:pt x="125" y="197"/>
                  <a:pt x="122" y="199"/>
                </a:cubicBezTo>
                <a:cubicBezTo>
                  <a:pt x="116" y="203"/>
                  <a:pt x="110" y="208"/>
                  <a:pt x="104" y="214"/>
                </a:cubicBezTo>
                <a:cubicBezTo>
                  <a:pt x="102" y="216"/>
                  <a:pt x="100" y="217"/>
                  <a:pt x="99" y="219"/>
                </a:cubicBezTo>
                <a:cubicBezTo>
                  <a:pt x="96" y="221"/>
                  <a:pt x="94" y="223"/>
                  <a:pt x="91" y="225"/>
                </a:cubicBezTo>
                <a:cubicBezTo>
                  <a:pt x="91" y="225"/>
                  <a:pt x="91" y="225"/>
                  <a:pt x="91" y="225"/>
                </a:cubicBezTo>
                <a:cubicBezTo>
                  <a:pt x="94" y="223"/>
                  <a:pt x="97" y="220"/>
                  <a:pt x="99" y="218"/>
                </a:cubicBezTo>
                <a:cubicBezTo>
                  <a:pt x="101" y="215"/>
                  <a:pt x="104" y="212"/>
                  <a:pt x="107" y="209"/>
                </a:cubicBezTo>
                <a:cubicBezTo>
                  <a:pt x="113" y="204"/>
                  <a:pt x="120" y="199"/>
                  <a:pt x="126" y="194"/>
                </a:cubicBezTo>
                <a:cubicBezTo>
                  <a:pt x="127" y="193"/>
                  <a:pt x="129" y="192"/>
                  <a:pt x="130" y="191"/>
                </a:cubicBezTo>
                <a:cubicBezTo>
                  <a:pt x="131" y="191"/>
                  <a:pt x="132" y="190"/>
                  <a:pt x="132" y="189"/>
                </a:cubicBezTo>
                <a:cubicBezTo>
                  <a:pt x="143" y="182"/>
                  <a:pt x="153" y="174"/>
                  <a:pt x="162" y="165"/>
                </a:cubicBezTo>
                <a:cubicBezTo>
                  <a:pt x="162" y="165"/>
                  <a:pt x="162" y="165"/>
                  <a:pt x="162" y="165"/>
                </a:cubicBezTo>
                <a:cubicBezTo>
                  <a:pt x="164" y="165"/>
                  <a:pt x="166" y="164"/>
                  <a:pt x="167" y="164"/>
                </a:cubicBezTo>
                <a:close/>
                <a:moveTo>
                  <a:pt x="139" y="170"/>
                </a:moveTo>
                <a:cubicBezTo>
                  <a:pt x="139" y="171"/>
                  <a:pt x="138" y="172"/>
                  <a:pt x="137" y="172"/>
                </a:cubicBezTo>
                <a:cubicBezTo>
                  <a:pt x="137" y="173"/>
                  <a:pt x="136" y="173"/>
                  <a:pt x="135" y="174"/>
                </a:cubicBezTo>
                <a:cubicBezTo>
                  <a:pt x="135" y="173"/>
                  <a:pt x="135" y="172"/>
                  <a:pt x="135" y="172"/>
                </a:cubicBezTo>
                <a:cubicBezTo>
                  <a:pt x="135" y="172"/>
                  <a:pt x="136" y="171"/>
                  <a:pt x="136" y="171"/>
                </a:cubicBezTo>
                <a:cubicBezTo>
                  <a:pt x="136" y="171"/>
                  <a:pt x="136" y="171"/>
                  <a:pt x="137" y="171"/>
                </a:cubicBezTo>
                <a:cubicBezTo>
                  <a:pt x="137" y="171"/>
                  <a:pt x="138" y="170"/>
                  <a:pt x="139" y="170"/>
                </a:cubicBezTo>
                <a:close/>
                <a:moveTo>
                  <a:pt x="132" y="173"/>
                </a:moveTo>
                <a:cubicBezTo>
                  <a:pt x="132" y="173"/>
                  <a:pt x="132" y="173"/>
                  <a:pt x="132" y="173"/>
                </a:cubicBezTo>
                <a:cubicBezTo>
                  <a:pt x="132" y="173"/>
                  <a:pt x="132" y="173"/>
                  <a:pt x="132" y="172"/>
                </a:cubicBezTo>
                <a:cubicBezTo>
                  <a:pt x="132" y="173"/>
                  <a:pt x="132" y="173"/>
                  <a:pt x="132" y="173"/>
                </a:cubicBezTo>
                <a:close/>
                <a:moveTo>
                  <a:pt x="131" y="175"/>
                </a:moveTo>
                <a:cubicBezTo>
                  <a:pt x="131" y="174"/>
                  <a:pt x="132" y="174"/>
                  <a:pt x="132" y="174"/>
                </a:cubicBezTo>
                <a:cubicBezTo>
                  <a:pt x="132" y="175"/>
                  <a:pt x="133" y="176"/>
                  <a:pt x="133" y="177"/>
                </a:cubicBezTo>
                <a:cubicBezTo>
                  <a:pt x="131" y="178"/>
                  <a:pt x="130" y="179"/>
                  <a:pt x="129" y="180"/>
                </a:cubicBezTo>
                <a:cubicBezTo>
                  <a:pt x="129" y="178"/>
                  <a:pt x="130" y="176"/>
                  <a:pt x="131" y="175"/>
                </a:cubicBezTo>
                <a:close/>
                <a:moveTo>
                  <a:pt x="131" y="178"/>
                </a:moveTo>
                <a:cubicBezTo>
                  <a:pt x="132" y="178"/>
                  <a:pt x="132" y="177"/>
                  <a:pt x="133" y="177"/>
                </a:cubicBezTo>
                <a:cubicBezTo>
                  <a:pt x="133" y="178"/>
                  <a:pt x="133" y="180"/>
                  <a:pt x="132" y="181"/>
                </a:cubicBezTo>
                <a:cubicBezTo>
                  <a:pt x="131" y="182"/>
                  <a:pt x="129" y="183"/>
                  <a:pt x="127" y="185"/>
                </a:cubicBezTo>
                <a:cubicBezTo>
                  <a:pt x="128" y="183"/>
                  <a:pt x="128" y="181"/>
                  <a:pt x="128" y="180"/>
                </a:cubicBezTo>
                <a:cubicBezTo>
                  <a:pt x="129" y="179"/>
                  <a:pt x="130" y="179"/>
                  <a:pt x="131" y="178"/>
                </a:cubicBezTo>
                <a:close/>
                <a:moveTo>
                  <a:pt x="131" y="186"/>
                </a:moveTo>
                <a:cubicBezTo>
                  <a:pt x="130" y="187"/>
                  <a:pt x="129" y="188"/>
                  <a:pt x="128" y="189"/>
                </a:cubicBezTo>
                <a:cubicBezTo>
                  <a:pt x="127" y="188"/>
                  <a:pt x="127" y="187"/>
                  <a:pt x="127" y="186"/>
                </a:cubicBezTo>
                <a:cubicBezTo>
                  <a:pt x="129" y="184"/>
                  <a:pt x="131" y="183"/>
                  <a:pt x="132" y="182"/>
                </a:cubicBezTo>
                <a:cubicBezTo>
                  <a:pt x="132" y="183"/>
                  <a:pt x="132" y="185"/>
                  <a:pt x="131" y="186"/>
                </a:cubicBezTo>
                <a:close/>
                <a:moveTo>
                  <a:pt x="135" y="180"/>
                </a:moveTo>
                <a:cubicBezTo>
                  <a:pt x="136" y="179"/>
                  <a:pt x="137" y="178"/>
                  <a:pt x="138" y="178"/>
                </a:cubicBezTo>
                <a:cubicBezTo>
                  <a:pt x="141" y="176"/>
                  <a:pt x="144" y="173"/>
                  <a:pt x="147" y="171"/>
                </a:cubicBezTo>
                <a:cubicBezTo>
                  <a:pt x="148" y="170"/>
                  <a:pt x="149" y="170"/>
                  <a:pt x="150" y="169"/>
                </a:cubicBezTo>
                <a:cubicBezTo>
                  <a:pt x="150" y="169"/>
                  <a:pt x="150" y="169"/>
                  <a:pt x="150" y="169"/>
                </a:cubicBezTo>
                <a:cubicBezTo>
                  <a:pt x="150" y="170"/>
                  <a:pt x="149" y="170"/>
                  <a:pt x="148" y="171"/>
                </a:cubicBezTo>
                <a:cubicBezTo>
                  <a:pt x="144" y="175"/>
                  <a:pt x="140" y="179"/>
                  <a:pt x="135" y="183"/>
                </a:cubicBezTo>
                <a:cubicBezTo>
                  <a:pt x="135" y="182"/>
                  <a:pt x="135" y="181"/>
                  <a:pt x="135" y="180"/>
                </a:cubicBezTo>
                <a:close/>
                <a:moveTo>
                  <a:pt x="127" y="191"/>
                </a:moveTo>
                <a:cubicBezTo>
                  <a:pt x="128" y="191"/>
                  <a:pt x="128" y="192"/>
                  <a:pt x="128" y="191"/>
                </a:cubicBezTo>
                <a:cubicBezTo>
                  <a:pt x="126" y="193"/>
                  <a:pt x="123" y="195"/>
                  <a:pt x="120" y="197"/>
                </a:cubicBezTo>
                <a:cubicBezTo>
                  <a:pt x="115" y="202"/>
                  <a:pt x="109" y="206"/>
                  <a:pt x="104" y="211"/>
                </a:cubicBezTo>
                <a:cubicBezTo>
                  <a:pt x="101" y="214"/>
                  <a:pt x="99" y="217"/>
                  <a:pt x="96" y="219"/>
                </a:cubicBezTo>
                <a:cubicBezTo>
                  <a:pt x="94" y="221"/>
                  <a:pt x="93" y="222"/>
                  <a:pt x="91" y="224"/>
                </a:cubicBezTo>
                <a:cubicBezTo>
                  <a:pt x="91" y="223"/>
                  <a:pt x="91" y="222"/>
                  <a:pt x="91" y="221"/>
                </a:cubicBezTo>
                <a:cubicBezTo>
                  <a:pt x="96" y="217"/>
                  <a:pt x="100" y="213"/>
                  <a:pt x="105" y="209"/>
                </a:cubicBezTo>
                <a:cubicBezTo>
                  <a:pt x="112" y="203"/>
                  <a:pt x="119" y="197"/>
                  <a:pt x="126" y="192"/>
                </a:cubicBezTo>
                <a:cubicBezTo>
                  <a:pt x="126" y="192"/>
                  <a:pt x="126" y="192"/>
                  <a:pt x="127" y="191"/>
                </a:cubicBezTo>
                <a:cubicBezTo>
                  <a:pt x="127" y="191"/>
                  <a:pt x="127" y="191"/>
                  <a:pt x="127" y="191"/>
                </a:cubicBezTo>
                <a:close/>
                <a:moveTo>
                  <a:pt x="134" y="186"/>
                </a:moveTo>
                <a:cubicBezTo>
                  <a:pt x="138" y="183"/>
                  <a:pt x="142" y="180"/>
                  <a:pt x="146" y="177"/>
                </a:cubicBezTo>
                <a:cubicBezTo>
                  <a:pt x="149" y="175"/>
                  <a:pt x="152" y="173"/>
                  <a:pt x="155" y="171"/>
                </a:cubicBezTo>
                <a:cubicBezTo>
                  <a:pt x="156" y="170"/>
                  <a:pt x="156" y="170"/>
                  <a:pt x="157" y="169"/>
                </a:cubicBezTo>
                <a:cubicBezTo>
                  <a:pt x="150" y="176"/>
                  <a:pt x="142" y="182"/>
                  <a:pt x="133" y="188"/>
                </a:cubicBezTo>
                <a:cubicBezTo>
                  <a:pt x="134" y="187"/>
                  <a:pt x="134" y="187"/>
                  <a:pt x="134" y="186"/>
                </a:cubicBezTo>
                <a:close/>
                <a:moveTo>
                  <a:pt x="92" y="214"/>
                </a:moveTo>
                <a:cubicBezTo>
                  <a:pt x="96" y="211"/>
                  <a:pt x="99" y="207"/>
                  <a:pt x="102" y="204"/>
                </a:cubicBezTo>
                <a:cubicBezTo>
                  <a:pt x="108" y="199"/>
                  <a:pt x="114" y="195"/>
                  <a:pt x="120" y="191"/>
                </a:cubicBezTo>
                <a:cubicBezTo>
                  <a:pt x="122" y="190"/>
                  <a:pt x="123" y="189"/>
                  <a:pt x="124" y="188"/>
                </a:cubicBezTo>
                <a:cubicBezTo>
                  <a:pt x="124" y="189"/>
                  <a:pt x="124" y="190"/>
                  <a:pt x="125" y="190"/>
                </a:cubicBezTo>
                <a:cubicBezTo>
                  <a:pt x="122" y="193"/>
                  <a:pt x="119" y="195"/>
                  <a:pt x="116" y="197"/>
                </a:cubicBezTo>
                <a:cubicBezTo>
                  <a:pt x="111" y="201"/>
                  <a:pt x="106" y="204"/>
                  <a:pt x="102" y="208"/>
                </a:cubicBezTo>
                <a:cubicBezTo>
                  <a:pt x="99" y="211"/>
                  <a:pt x="94" y="215"/>
                  <a:pt x="91" y="219"/>
                </a:cubicBezTo>
                <a:cubicBezTo>
                  <a:pt x="91" y="217"/>
                  <a:pt x="92" y="215"/>
                  <a:pt x="92" y="214"/>
                </a:cubicBezTo>
                <a:close/>
                <a:moveTo>
                  <a:pt x="124" y="193"/>
                </a:moveTo>
                <a:cubicBezTo>
                  <a:pt x="118" y="197"/>
                  <a:pt x="112" y="201"/>
                  <a:pt x="107" y="206"/>
                </a:cubicBezTo>
                <a:cubicBezTo>
                  <a:pt x="104" y="208"/>
                  <a:pt x="102" y="210"/>
                  <a:pt x="99" y="213"/>
                </a:cubicBezTo>
                <a:cubicBezTo>
                  <a:pt x="98" y="214"/>
                  <a:pt x="97" y="215"/>
                  <a:pt x="96" y="216"/>
                </a:cubicBezTo>
                <a:cubicBezTo>
                  <a:pt x="95" y="217"/>
                  <a:pt x="93" y="219"/>
                  <a:pt x="91" y="220"/>
                </a:cubicBezTo>
                <a:cubicBezTo>
                  <a:pt x="91" y="220"/>
                  <a:pt x="91" y="220"/>
                  <a:pt x="91" y="220"/>
                </a:cubicBezTo>
                <a:cubicBezTo>
                  <a:pt x="93" y="217"/>
                  <a:pt x="96" y="215"/>
                  <a:pt x="98" y="213"/>
                </a:cubicBezTo>
                <a:cubicBezTo>
                  <a:pt x="100" y="211"/>
                  <a:pt x="102" y="209"/>
                  <a:pt x="105" y="207"/>
                </a:cubicBezTo>
                <a:cubicBezTo>
                  <a:pt x="111" y="202"/>
                  <a:pt x="117" y="197"/>
                  <a:pt x="123" y="193"/>
                </a:cubicBezTo>
                <a:cubicBezTo>
                  <a:pt x="124" y="192"/>
                  <a:pt x="125" y="192"/>
                  <a:pt x="126" y="191"/>
                </a:cubicBezTo>
                <a:cubicBezTo>
                  <a:pt x="126" y="191"/>
                  <a:pt x="126" y="191"/>
                  <a:pt x="126" y="191"/>
                </a:cubicBezTo>
                <a:cubicBezTo>
                  <a:pt x="125" y="192"/>
                  <a:pt x="125" y="192"/>
                  <a:pt x="124" y="193"/>
                </a:cubicBezTo>
                <a:close/>
                <a:moveTo>
                  <a:pt x="129" y="188"/>
                </a:moveTo>
                <a:cubicBezTo>
                  <a:pt x="129" y="189"/>
                  <a:pt x="128" y="189"/>
                  <a:pt x="128" y="189"/>
                </a:cubicBezTo>
                <a:cubicBezTo>
                  <a:pt x="129" y="188"/>
                  <a:pt x="130" y="188"/>
                  <a:pt x="131" y="187"/>
                </a:cubicBezTo>
                <a:cubicBezTo>
                  <a:pt x="130" y="188"/>
                  <a:pt x="130" y="188"/>
                  <a:pt x="129" y="188"/>
                </a:cubicBezTo>
                <a:close/>
                <a:moveTo>
                  <a:pt x="124" y="187"/>
                </a:moveTo>
                <a:cubicBezTo>
                  <a:pt x="122" y="188"/>
                  <a:pt x="121" y="189"/>
                  <a:pt x="120" y="190"/>
                </a:cubicBezTo>
                <a:cubicBezTo>
                  <a:pt x="115" y="193"/>
                  <a:pt x="110" y="197"/>
                  <a:pt x="106" y="201"/>
                </a:cubicBezTo>
                <a:cubicBezTo>
                  <a:pt x="101" y="204"/>
                  <a:pt x="97" y="209"/>
                  <a:pt x="92" y="212"/>
                </a:cubicBezTo>
                <a:cubicBezTo>
                  <a:pt x="92" y="213"/>
                  <a:pt x="92" y="213"/>
                  <a:pt x="92" y="213"/>
                </a:cubicBezTo>
                <a:cubicBezTo>
                  <a:pt x="92" y="213"/>
                  <a:pt x="92" y="213"/>
                  <a:pt x="92" y="212"/>
                </a:cubicBezTo>
                <a:cubicBezTo>
                  <a:pt x="92" y="211"/>
                  <a:pt x="94" y="209"/>
                  <a:pt x="95" y="209"/>
                </a:cubicBezTo>
                <a:cubicBezTo>
                  <a:pt x="97" y="207"/>
                  <a:pt x="99" y="204"/>
                  <a:pt x="102" y="202"/>
                </a:cubicBezTo>
                <a:cubicBezTo>
                  <a:pt x="106" y="198"/>
                  <a:pt x="111" y="194"/>
                  <a:pt x="116" y="190"/>
                </a:cubicBezTo>
                <a:cubicBezTo>
                  <a:pt x="119" y="188"/>
                  <a:pt x="121" y="185"/>
                  <a:pt x="124" y="183"/>
                </a:cubicBezTo>
                <a:cubicBezTo>
                  <a:pt x="124" y="185"/>
                  <a:pt x="124" y="186"/>
                  <a:pt x="124" y="187"/>
                </a:cubicBezTo>
                <a:close/>
                <a:moveTo>
                  <a:pt x="91" y="230"/>
                </a:moveTo>
                <a:cubicBezTo>
                  <a:pt x="93" y="229"/>
                  <a:pt x="94" y="228"/>
                  <a:pt x="95" y="227"/>
                </a:cubicBezTo>
                <a:cubicBezTo>
                  <a:pt x="94" y="229"/>
                  <a:pt x="93" y="230"/>
                  <a:pt x="91" y="231"/>
                </a:cubicBezTo>
                <a:cubicBezTo>
                  <a:pt x="91" y="231"/>
                  <a:pt x="91" y="230"/>
                  <a:pt x="91" y="230"/>
                </a:cubicBezTo>
                <a:close/>
                <a:moveTo>
                  <a:pt x="91" y="226"/>
                </a:moveTo>
                <a:cubicBezTo>
                  <a:pt x="92" y="225"/>
                  <a:pt x="93" y="225"/>
                  <a:pt x="94" y="224"/>
                </a:cubicBezTo>
                <a:cubicBezTo>
                  <a:pt x="93" y="225"/>
                  <a:pt x="92" y="227"/>
                  <a:pt x="91" y="228"/>
                </a:cubicBezTo>
                <a:cubicBezTo>
                  <a:pt x="91" y="227"/>
                  <a:pt x="91" y="226"/>
                  <a:pt x="91" y="226"/>
                </a:cubicBezTo>
                <a:close/>
                <a:moveTo>
                  <a:pt x="92" y="198"/>
                </a:moveTo>
                <a:cubicBezTo>
                  <a:pt x="96" y="193"/>
                  <a:pt x="101" y="189"/>
                  <a:pt x="106" y="186"/>
                </a:cubicBezTo>
                <a:cubicBezTo>
                  <a:pt x="106" y="185"/>
                  <a:pt x="107" y="184"/>
                  <a:pt x="108" y="184"/>
                </a:cubicBezTo>
                <a:cubicBezTo>
                  <a:pt x="110" y="182"/>
                  <a:pt x="112" y="181"/>
                  <a:pt x="114" y="180"/>
                </a:cubicBezTo>
                <a:cubicBezTo>
                  <a:pt x="107" y="187"/>
                  <a:pt x="99" y="193"/>
                  <a:pt x="92" y="200"/>
                </a:cubicBezTo>
                <a:cubicBezTo>
                  <a:pt x="92" y="200"/>
                  <a:pt x="92" y="199"/>
                  <a:pt x="92" y="198"/>
                </a:cubicBezTo>
                <a:close/>
                <a:moveTo>
                  <a:pt x="92" y="201"/>
                </a:moveTo>
                <a:cubicBezTo>
                  <a:pt x="93" y="200"/>
                  <a:pt x="94" y="199"/>
                  <a:pt x="95" y="198"/>
                </a:cubicBezTo>
                <a:cubicBezTo>
                  <a:pt x="98" y="195"/>
                  <a:pt x="101" y="192"/>
                  <a:pt x="104" y="190"/>
                </a:cubicBezTo>
                <a:cubicBezTo>
                  <a:pt x="108" y="186"/>
                  <a:pt x="112" y="183"/>
                  <a:pt x="116" y="179"/>
                </a:cubicBezTo>
                <a:cubicBezTo>
                  <a:pt x="117" y="179"/>
                  <a:pt x="118" y="178"/>
                  <a:pt x="120" y="178"/>
                </a:cubicBezTo>
                <a:cubicBezTo>
                  <a:pt x="117" y="180"/>
                  <a:pt x="115" y="181"/>
                  <a:pt x="113" y="183"/>
                </a:cubicBezTo>
                <a:cubicBezTo>
                  <a:pt x="107" y="188"/>
                  <a:pt x="101" y="193"/>
                  <a:pt x="95" y="198"/>
                </a:cubicBezTo>
                <a:cubicBezTo>
                  <a:pt x="94" y="199"/>
                  <a:pt x="93" y="200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lose/>
                <a:moveTo>
                  <a:pt x="126" y="178"/>
                </a:moveTo>
                <a:cubicBezTo>
                  <a:pt x="124" y="180"/>
                  <a:pt x="121" y="182"/>
                  <a:pt x="118" y="184"/>
                </a:cubicBezTo>
                <a:cubicBezTo>
                  <a:pt x="110" y="191"/>
                  <a:pt x="102" y="198"/>
                  <a:pt x="94" y="205"/>
                </a:cubicBezTo>
                <a:cubicBezTo>
                  <a:pt x="94" y="205"/>
                  <a:pt x="93" y="207"/>
                  <a:pt x="92" y="207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2" y="207"/>
                  <a:pt x="92" y="207"/>
                  <a:pt x="92" y="206"/>
                </a:cubicBezTo>
                <a:cubicBezTo>
                  <a:pt x="94" y="205"/>
                  <a:pt x="96" y="203"/>
                  <a:pt x="98" y="201"/>
                </a:cubicBezTo>
                <a:cubicBezTo>
                  <a:pt x="101" y="198"/>
                  <a:pt x="105" y="195"/>
                  <a:pt x="108" y="191"/>
                </a:cubicBezTo>
                <a:cubicBezTo>
                  <a:pt x="115" y="186"/>
                  <a:pt x="122" y="180"/>
                  <a:pt x="128" y="174"/>
                </a:cubicBezTo>
                <a:cubicBezTo>
                  <a:pt x="128" y="175"/>
                  <a:pt x="127" y="176"/>
                  <a:pt x="126" y="178"/>
                </a:cubicBezTo>
                <a:close/>
                <a:moveTo>
                  <a:pt x="115" y="188"/>
                </a:moveTo>
                <a:cubicBezTo>
                  <a:pt x="118" y="185"/>
                  <a:pt x="122" y="182"/>
                  <a:pt x="126" y="179"/>
                </a:cubicBezTo>
                <a:cubicBezTo>
                  <a:pt x="125" y="180"/>
                  <a:pt x="125" y="182"/>
                  <a:pt x="124" y="183"/>
                </a:cubicBezTo>
                <a:cubicBezTo>
                  <a:pt x="120" y="186"/>
                  <a:pt x="116" y="188"/>
                  <a:pt x="113" y="191"/>
                </a:cubicBezTo>
                <a:cubicBezTo>
                  <a:pt x="108" y="195"/>
                  <a:pt x="104" y="199"/>
                  <a:pt x="100" y="203"/>
                </a:cubicBezTo>
                <a:cubicBezTo>
                  <a:pt x="97" y="205"/>
                  <a:pt x="94" y="208"/>
                  <a:pt x="92" y="211"/>
                </a:cubicBezTo>
                <a:cubicBezTo>
                  <a:pt x="92" y="210"/>
                  <a:pt x="92" y="209"/>
                  <a:pt x="92" y="208"/>
                </a:cubicBezTo>
                <a:cubicBezTo>
                  <a:pt x="100" y="202"/>
                  <a:pt x="107" y="195"/>
                  <a:pt x="115" y="188"/>
                </a:cubicBezTo>
                <a:close/>
                <a:moveTo>
                  <a:pt x="91" y="233"/>
                </a:moveTo>
                <a:cubicBezTo>
                  <a:pt x="94" y="232"/>
                  <a:pt x="96" y="230"/>
                  <a:pt x="98" y="228"/>
                </a:cubicBezTo>
                <a:cubicBezTo>
                  <a:pt x="101" y="224"/>
                  <a:pt x="106" y="221"/>
                  <a:pt x="109" y="218"/>
                </a:cubicBezTo>
                <a:cubicBezTo>
                  <a:pt x="117" y="211"/>
                  <a:pt x="126" y="205"/>
                  <a:pt x="134" y="199"/>
                </a:cubicBezTo>
                <a:cubicBezTo>
                  <a:pt x="138" y="197"/>
                  <a:pt x="143" y="194"/>
                  <a:pt x="147" y="191"/>
                </a:cubicBezTo>
                <a:cubicBezTo>
                  <a:pt x="140" y="196"/>
                  <a:pt x="134" y="201"/>
                  <a:pt x="128" y="206"/>
                </a:cubicBezTo>
                <a:cubicBezTo>
                  <a:pt x="120" y="211"/>
                  <a:pt x="113" y="217"/>
                  <a:pt x="106" y="224"/>
                </a:cubicBezTo>
                <a:cubicBezTo>
                  <a:pt x="103" y="227"/>
                  <a:pt x="100" y="230"/>
                  <a:pt x="97" y="233"/>
                </a:cubicBezTo>
                <a:cubicBezTo>
                  <a:pt x="95" y="234"/>
                  <a:pt x="93" y="236"/>
                  <a:pt x="92" y="237"/>
                </a:cubicBezTo>
                <a:cubicBezTo>
                  <a:pt x="92" y="236"/>
                  <a:pt x="91" y="235"/>
                  <a:pt x="91" y="233"/>
                </a:cubicBezTo>
                <a:close/>
                <a:moveTo>
                  <a:pt x="92" y="238"/>
                </a:moveTo>
                <a:cubicBezTo>
                  <a:pt x="92" y="238"/>
                  <a:pt x="93" y="237"/>
                  <a:pt x="93" y="237"/>
                </a:cubicBezTo>
                <a:cubicBezTo>
                  <a:pt x="94" y="236"/>
                  <a:pt x="95" y="235"/>
                  <a:pt x="96" y="234"/>
                </a:cubicBezTo>
                <a:cubicBezTo>
                  <a:pt x="99" y="232"/>
                  <a:pt x="101" y="229"/>
                  <a:pt x="104" y="227"/>
                </a:cubicBezTo>
                <a:cubicBezTo>
                  <a:pt x="115" y="216"/>
                  <a:pt x="127" y="207"/>
                  <a:pt x="139" y="198"/>
                </a:cubicBezTo>
                <a:cubicBezTo>
                  <a:pt x="151" y="189"/>
                  <a:pt x="162" y="180"/>
                  <a:pt x="172" y="171"/>
                </a:cubicBezTo>
                <a:cubicBezTo>
                  <a:pt x="173" y="171"/>
                  <a:pt x="173" y="170"/>
                  <a:pt x="173" y="170"/>
                </a:cubicBezTo>
                <a:cubicBezTo>
                  <a:pt x="173" y="170"/>
                  <a:pt x="174" y="170"/>
                  <a:pt x="174" y="170"/>
                </a:cubicBezTo>
                <a:cubicBezTo>
                  <a:pt x="174" y="169"/>
                  <a:pt x="175" y="169"/>
                  <a:pt x="175" y="169"/>
                </a:cubicBezTo>
                <a:cubicBezTo>
                  <a:pt x="175" y="168"/>
                  <a:pt x="175" y="168"/>
                  <a:pt x="176" y="168"/>
                </a:cubicBezTo>
                <a:cubicBezTo>
                  <a:pt x="176" y="170"/>
                  <a:pt x="176" y="171"/>
                  <a:pt x="176" y="173"/>
                </a:cubicBezTo>
                <a:cubicBezTo>
                  <a:pt x="153" y="193"/>
                  <a:pt x="127" y="207"/>
                  <a:pt x="105" y="227"/>
                </a:cubicBezTo>
                <a:cubicBezTo>
                  <a:pt x="100" y="231"/>
                  <a:pt x="96" y="236"/>
                  <a:pt x="92" y="239"/>
                </a:cubicBezTo>
                <a:cubicBezTo>
                  <a:pt x="92" y="239"/>
                  <a:pt x="92" y="239"/>
                  <a:pt x="92" y="238"/>
                </a:cubicBezTo>
                <a:close/>
                <a:moveTo>
                  <a:pt x="175" y="164"/>
                </a:moveTo>
                <a:cubicBezTo>
                  <a:pt x="175" y="165"/>
                  <a:pt x="175" y="166"/>
                  <a:pt x="176" y="167"/>
                </a:cubicBezTo>
                <a:cubicBezTo>
                  <a:pt x="174" y="168"/>
                  <a:pt x="173" y="169"/>
                  <a:pt x="172" y="170"/>
                </a:cubicBezTo>
                <a:cubicBezTo>
                  <a:pt x="171" y="171"/>
                  <a:pt x="171" y="171"/>
                  <a:pt x="170" y="171"/>
                </a:cubicBezTo>
                <a:cubicBezTo>
                  <a:pt x="168" y="173"/>
                  <a:pt x="166" y="174"/>
                  <a:pt x="165" y="176"/>
                </a:cubicBezTo>
                <a:cubicBezTo>
                  <a:pt x="158" y="181"/>
                  <a:pt x="151" y="186"/>
                  <a:pt x="145" y="191"/>
                </a:cubicBezTo>
                <a:cubicBezTo>
                  <a:pt x="133" y="200"/>
                  <a:pt x="120" y="208"/>
                  <a:pt x="109" y="218"/>
                </a:cubicBezTo>
                <a:cubicBezTo>
                  <a:pt x="103" y="222"/>
                  <a:pt x="98" y="228"/>
                  <a:pt x="92" y="232"/>
                </a:cubicBezTo>
                <a:cubicBezTo>
                  <a:pt x="92" y="232"/>
                  <a:pt x="92" y="232"/>
                  <a:pt x="91" y="233"/>
                </a:cubicBezTo>
                <a:cubicBezTo>
                  <a:pt x="91" y="232"/>
                  <a:pt x="91" y="232"/>
                  <a:pt x="91" y="232"/>
                </a:cubicBezTo>
                <a:cubicBezTo>
                  <a:pt x="92" y="232"/>
                  <a:pt x="92" y="231"/>
                  <a:pt x="93" y="231"/>
                </a:cubicBezTo>
                <a:cubicBezTo>
                  <a:pt x="94" y="230"/>
                  <a:pt x="95" y="229"/>
                  <a:pt x="96" y="227"/>
                </a:cubicBezTo>
                <a:cubicBezTo>
                  <a:pt x="99" y="225"/>
                  <a:pt x="101" y="222"/>
                  <a:pt x="104" y="219"/>
                </a:cubicBezTo>
                <a:cubicBezTo>
                  <a:pt x="115" y="209"/>
                  <a:pt x="127" y="200"/>
                  <a:pt x="139" y="191"/>
                </a:cubicBezTo>
                <a:cubicBezTo>
                  <a:pt x="143" y="188"/>
                  <a:pt x="148" y="184"/>
                  <a:pt x="153" y="181"/>
                </a:cubicBezTo>
                <a:cubicBezTo>
                  <a:pt x="156" y="178"/>
                  <a:pt x="159" y="176"/>
                  <a:pt x="163" y="173"/>
                </a:cubicBezTo>
                <a:cubicBezTo>
                  <a:pt x="165" y="171"/>
                  <a:pt x="166" y="170"/>
                  <a:pt x="168" y="168"/>
                </a:cubicBezTo>
                <a:cubicBezTo>
                  <a:pt x="169" y="167"/>
                  <a:pt x="170" y="166"/>
                  <a:pt x="172" y="166"/>
                </a:cubicBezTo>
                <a:cubicBezTo>
                  <a:pt x="173" y="165"/>
                  <a:pt x="173" y="165"/>
                  <a:pt x="173" y="165"/>
                </a:cubicBezTo>
                <a:cubicBezTo>
                  <a:pt x="174" y="164"/>
                  <a:pt x="174" y="164"/>
                  <a:pt x="174" y="164"/>
                </a:cubicBezTo>
                <a:cubicBezTo>
                  <a:pt x="175" y="164"/>
                  <a:pt x="175" y="163"/>
                  <a:pt x="174" y="163"/>
                </a:cubicBezTo>
                <a:cubicBezTo>
                  <a:pt x="174" y="163"/>
                  <a:pt x="173" y="164"/>
                  <a:pt x="173" y="164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66" y="168"/>
                  <a:pt x="159" y="174"/>
                  <a:pt x="153" y="179"/>
                </a:cubicBezTo>
                <a:cubicBezTo>
                  <a:pt x="147" y="184"/>
                  <a:pt x="142" y="188"/>
                  <a:pt x="136" y="192"/>
                </a:cubicBezTo>
                <a:cubicBezTo>
                  <a:pt x="135" y="193"/>
                  <a:pt x="134" y="194"/>
                  <a:pt x="132" y="195"/>
                </a:cubicBezTo>
                <a:cubicBezTo>
                  <a:pt x="118" y="205"/>
                  <a:pt x="106" y="216"/>
                  <a:pt x="93" y="228"/>
                </a:cubicBezTo>
                <a:cubicBezTo>
                  <a:pt x="92" y="229"/>
                  <a:pt x="92" y="229"/>
                  <a:pt x="91" y="229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92" y="228"/>
                  <a:pt x="93" y="228"/>
                  <a:pt x="93" y="227"/>
                </a:cubicBezTo>
                <a:cubicBezTo>
                  <a:pt x="94" y="226"/>
                  <a:pt x="96" y="224"/>
                  <a:pt x="97" y="223"/>
                </a:cubicBezTo>
                <a:cubicBezTo>
                  <a:pt x="98" y="221"/>
                  <a:pt x="100" y="219"/>
                  <a:pt x="101" y="218"/>
                </a:cubicBezTo>
                <a:cubicBezTo>
                  <a:pt x="103" y="216"/>
                  <a:pt x="105" y="214"/>
                  <a:pt x="107" y="212"/>
                </a:cubicBezTo>
                <a:cubicBezTo>
                  <a:pt x="114" y="206"/>
                  <a:pt x="121" y="201"/>
                  <a:pt x="129" y="195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33" y="192"/>
                  <a:pt x="138" y="188"/>
                  <a:pt x="143" y="185"/>
                </a:cubicBezTo>
                <a:cubicBezTo>
                  <a:pt x="144" y="184"/>
                  <a:pt x="145" y="183"/>
                  <a:pt x="146" y="182"/>
                </a:cubicBezTo>
                <a:cubicBezTo>
                  <a:pt x="147" y="181"/>
                  <a:pt x="148" y="181"/>
                  <a:pt x="149" y="180"/>
                </a:cubicBezTo>
                <a:cubicBezTo>
                  <a:pt x="156" y="175"/>
                  <a:pt x="163" y="170"/>
                  <a:pt x="169" y="164"/>
                </a:cubicBezTo>
                <a:cubicBezTo>
                  <a:pt x="169" y="164"/>
                  <a:pt x="170" y="164"/>
                  <a:pt x="170" y="164"/>
                </a:cubicBezTo>
                <a:cubicBezTo>
                  <a:pt x="172" y="163"/>
                  <a:pt x="173" y="163"/>
                  <a:pt x="175" y="163"/>
                </a:cubicBezTo>
                <a:cubicBezTo>
                  <a:pt x="175" y="163"/>
                  <a:pt x="175" y="163"/>
                  <a:pt x="175" y="164"/>
                </a:cubicBezTo>
                <a:close/>
                <a:moveTo>
                  <a:pt x="154" y="179"/>
                </a:moveTo>
                <a:cubicBezTo>
                  <a:pt x="156" y="177"/>
                  <a:pt x="158" y="176"/>
                  <a:pt x="160" y="174"/>
                </a:cubicBezTo>
                <a:cubicBezTo>
                  <a:pt x="158" y="175"/>
                  <a:pt x="157" y="177"/>
                  <a:pt x="155" y="178"/>
                </a:cubicBezTo>
                <a:cubicBezTo>
                  <a:pt x="155" y="178"/>
                  <a:pt x="154" y="179"/>
                  <a:pt x="154" y="179"/>
                </a:cubicBezTo>
                <a:close/>
                <a:moveTo>
                  <a:pt x="173" y="160"/>
                </a:moveTo>
                <a:cubicBezTo>
                  <a:pt x="173" y="160"/>
                  <a:pt x="173" y="160"/>
                  <a:pt x="173" y="160"/>
                </a:cubicBezTo>
                <a:cubicBezTo>
                  <a:pt x="172" y="161"/>
                  <a:pt x="171" y="161"/>
                  <a:pt x="170" y="161"/>
                </a:cubicBezTo>
                <a:cubicBezTo>
                  <a:pt x="170" y="160"/>
                  <a:pt x="170" y="159"/>
                  <a:pt x="170" y="159"/>
                </a:cubicBezTo>
                <a:cubicBezTo>
                  <a:pt x="171" y="159"/>
                  <a:pt x="171" y="159"/>
                  <a:pt x="171" y="159"/>
                </a:cubicBezTo>
                <a:cubicBezTo>
                  <a:pt x="172" y="159"/>
                  <a:pt x="173" y="158"/>
                  <a:pt x="173" y="158"/>
                </a:cubicBezTo>
                <a:cubicBezTo>
                  <a:pt x="173" y="159"/>
                  <a:pt x="173" y="159"/>
                  <a:pt x="173" y="160"/>
                </a:cubicBezTo>
                <a:close/>
                <a:moveTo>
                  <a:pt x="167" y="160"/>
                </a:moveTo>
                <a:cubicBezTo>
                  <a:pt x="167" y="160"/>
                  <a:pt x="167" y="161"/>
                  <a:pt x="167" y="161"/>
                </a:cubicBezTo>
                <a:cubicBezTo>
                  <a:pt x="167" y="161"/>
                  <a:pt x="166" y="161"/>
                  <a:pt x="165" y="161"/>
                </a:cubicBezTo>
                <a:cubicBezTo>
                  <a:pt x="165" y="161"/>
                  <a:pt x="165" y="160"/>
                  <a:pt x="165" y="160"/>
                </a:cubicBezTo>
                <a:cubicBezTo>
                  <a:pt x="166" y="160"/>
                  <a:pt x="167" y="160"/>
                  <a:pt x="167" y="159"/>
                </a:cubicBezTo>
                <a:cubicBezTo>
                  <a:pt x="167" y="160"/>
                  <a:pt x="167" y="160"/>
                  <a:pt x="167" y="160"/>
                </a:cubicBezTo>
                <a:close/>
                <a:moveTo>
                  <a:pt x="162" y="162"/>
                </a:moveTo>
                <a:cubicBezTo>
                  <a:pt x="161" y="162"/>
                  <a:pt x="160" y="162"/>
                  <a:pt x="159" y="162"/>
                </a:cubicBezTo>
                <a:cubicBezTo>
                  <a:pt x="159" y="162"/>
                  <a:pt x="159" y="162"/>
                  <a:pt x="159" y="161"/>
                </a:cubicBezTo>
                <a:cubicBezTo>
                  <a:pt x="160" y="161"/>
                  <a:pt x="161" y="161"/>
                  <a:pt x="162" y="160"/>
                </a:cubicBezTo>
                <a:cubicBezTo>
                  <a:pt x="162" y="161"/>
                  <a:pt x="162" y="161"/>
                  <a:pt x="162" y="162"/>
                </a:cubicBezTo>
                <a:close/>
                <a:moveTo>
                  <a:pt x="156" y="163"/>
                </a:moveTo>
                <a:cubicBezTo>
                  <a:pt x="155" y="163"/>
                  <a:pt x="153" y="163"/>
                  <a:pt x="152" y="164"/>
                </a:cubicBezTo>
                <a:cubicBezTo>
                  <a:pt x="152" y="164"/>
                  <a:pt x="152" y="163"/>
                  <a:pt x="152" y="163"/>
                </a:cubicBezTo>
                <a:cubicBezTo>
                  <a:pt x="153" y="163"/>
                  <a:pt x="155" y="162"/>
                  <a:pt x="156" y="162"/>
                </a:cubicBezTo>
                <a:cubicBezTo>
                  <a:pt x="156" y="162"/>
                  <a:pt x="156" y="163"/>
                  <a:pt x="156" y="163"/>
                </a:cubicBezTo>
                <a:close/>
                <a:moveTo>
                  <a:pt x="149" y="164"/>
                </a:moveTo>
                <a:cubicBezTo>
                  <a:pt x="146" y="165"/>
                  <a:pt x="142" y="166"/>
                  <a:pt x="139" y="167"/>
                </a:cubicBezTo>
                <a:cubicBezTo>
                  <a:pt x="142" y="166"/>
                  <a:pt x="146" y="165"/>
                  <a:pt x="149" y="164"/>
                </a:cubicBezTo>
                <a:cubicBezTo>
                  <a:pt x="149" y="164"/>
                  <a:pt x="149" y="164"/>
                  <a:pt x="149" y="164"/>
                </a:cubicBezTo>
                <a:close/>
                <a:moveTo>
                  <a:pt x="92" y="192"/>
                </a:moveTo>
                <a:cubicBezTo>
                  <a:pt x="92" y="192"/>
                  <a:pt x="92" y="192"/>
                  <a:pt x="92" y="192"/>
                </a:cubicBezTo>
                <a:cubicBezTo>
                  <a:pt x="93" y="191"/>
                  <a:pt x="94" y="191"/>
                  <a:pt x="94" y="190"/>
                </a:cubicBezTo>
                <a:cubicBezTo>
                  <a:pt x="94" y="191"/>
                  <a:pt x="93" y="191"/>
                  <a:pt x="92" y="192"/>
                </a:cubicBezTo>
                <a:close/>
                <a:moveTo>
                  <a:pt x="92" y="202"/>
                </a:moveTo>
                <a:cubicBezTo>
                  <a:pt x="94" y="200"/>
                  <a:pt x="96" y="199"/>
                  <a:pt x="98" y="197"/>
                </a:cubicBezTo>
                <a:cubicBezTo>
                  <a:pt x="101" y="193"/>
                  <a:pt x="105" y="190"/>
                  <a:pt x="110" y="187"/>
                </a:cubicBezTo>
                <a:cubicBezTo>
                  <a:pt x="113" y="184"/>
                  <a:pt x="116" y="182"/>
                  <a:pt x="119" y="179"/>
                </a:cubicBezTo>
                <a:cubicBezTo>
                  <a:pt x="121" y="178"/>
                  <a:pt x="122" y="177"/>
                  <a:pt x="123" y="176"/>
                </a:cubicBezTo>
                <a:cubicBezTo>
                  <a:pt x="124" y="176"/>
                  <a:pt x="125" y="175"/>
                  <a:pt x="126" y="175"/>
                </a:cubicBezTo>
                <a:cubicBezTo>
                  <a:pt x="126" y="175"/>
                  <a:pt x="126" y="175"/>
                  <a:pt x="127" y="175"/>
                </a:cubicBezTo>
                <a:cubicBezTo>
                  <a:pt x="120" y="181"/>
                  <a:pt x="113" y="186"/>
                  <a:pt x="107" y="192"/>
                </a:cubicBezTo>
                <a:cubicBezTo>
                  <a:pt x="103" y="195"/>
                  <a:pt x="100" y="198"/>
                  <a:pt x="97" y="201"/>
                </a:cubicBezTo>
                <a:cubicBezTo>
                  <a:pt x="95" y="203"/>
                  <a:pt x="93" y="204"/>
                  <a:pt x="92" y="206"/>
                </a:cubicBezTo>
                <a:cubicBezTo>
                  <a:pt x="92" y="205"/>
                  <a:pt x="92" y="203"/>
                  <a:pt x="92" y="202"/>
                </a:cubicBezTo>
                <a:close/>
                <a:moveTo>
                  <a:pt x="96" y="237"/>
                </a:moveTo>
                <a:cubicBezTo>
                  <a:pt x="98" y="234"/>
                  <a:pt x="101" y="231"/>
                  <a:pt x="104" y="228"/>
                </a:cubicBezTo>
                <a:cubicBezTo>
                  <a:pt x="112" y="221"/>
                  <a:pt x="121" y="215"/>
                  <a:pt x="129" y="208"/>
                </a:cubicBezTo>
                <a:cubicBezTo>
                  <a:pt x="145" y="197"/>
                  <a:pt x="161" y="187"/>
                  <a:pt x="176" y="174"/>
                </a:cubicBezTo>
                <a:cubicBezTo>
                  <a:pt x="176" y="176"/>
                  <a:pt x="176" y="177"/>
                  <a:pt x="176" y="178"/>
                </a:cubicBezTo>
                <a:cubicBezTo>
                  <a:pt x="174" y="181"/>
                  <a:pt x="171" y="182"/>
                  <a:pt x="168" y="184"/>
                </a:cubicBezTo>
                <a:cubicBezTo>
                  <a:pt x="164" y="188"/>
                  <a:pt x="160" y="191"/>
                  <a:pt x="156" y="194"/>
                </a:cubicBezTo>
                <a:cubicBezTo>
                  <a:pt x="148" y="199"/>
                  <a:pt x="140" y="204"/>
                  <a:pt x="132" y="210"/>
                </a:cubicBezTo>
                <a:cubicBezTo>
                  <a:pt x="125" y="215"/>
                  <a:pt x="119" y="221"/>
                  <a:pt x="112" y="226"/>
                </a:cubicBezTo>
                <a:cubicBezTo>
                  <a:pt x="105" y="232"/>
                  <a:pt x="99" y="238"/>
                  <a:pt x="92" y="243"/>
                </a:cubicBezTo>
                <a:cubicBezTo>
                  <a:pt x="92" y="242"/>
                  <a:pt x="92" y="241"/>
                  <a:pt x="92" y="240"/>
                </a:cubicBezTo>
                <a:cubicBezTo>
                  <a:pt x="93" y="239"/>
                  <a:pt x="94" y="238"/>
                  <a:pt x="96" y="237"/>
                </a:cubicBezTo>
                <a:close/>
                <a:moveTo>
                  <a:pt x="98" y="258"/>
                </a:moveTo>
                <a:cubicBezTo>
                  <a:pt x="101" y="255"/>
                  <a:pt x="106" y="252"/>
                  <a:pt x="110" y="249"/>
                </a:cubicBezTo>
                <a:cubicBezTo>
                  <a:pt x="117" y="244"/>
                  <a:pt x="125" y="239"/>
                  <a:pt x="132" y="233"/>
                </a:cubicBezTo>
                <a:cubicBezTo>
                  <a:pt x="146" y="224"/>
                  <a:pt x="162" y="213"/>
                  <a:pt x="174" y="202"/>
                </a:cubicBezTo>
                <a:cubicBezTo>
                  <a:pt x="161" y="214"/>
                  <a:pt x="146" y="224"/>
                  <a:pt x="132" y="235"/>
                </a:cubicBezTo>
                <a:cubicBezTo>
                  <a:pt x="125" y="241"/>
                  <a:pt x="118" y="246"/>
                  <a:pt x="111" y="251"/>
                </a:cubicBezTo>
                <a:cubicBezTo>
                  <a:pt x="105" y="256"/>
                  <a:pt x="98" y="260"/>
                  <a:pt x="93" y="266"/>
                </a:cubicBezTo>
                <a:cubicBezTo>
                  <a:pt x="93" y="265"/>
                  <a:pt x="93" y="264"/>
                  <a:pt x="93" y="263"/>
                </a:cubicBezTo>
                <a:cubicBezTo>
                  <a:pt x="94" y="261"/>
                  <a:pt x="96" y="260"/>
                  <a:pt x="98" y="258"/>
                </a:cubicBezTo>
                <a:close/>
                <a:moveTo>
                  <a:pt x="110" y="260"/>
                </a:moveTo>
                <a:cubicBezTo>
                  <a:pt x="118" y="254"/>
                  <a:pt x="125" y="248"/>
                  <a:pt x="133" y="243"/>
                </a:cubicBezTo>
                <a:cubicBezTo>
                  <a:pt x="135" y="242"/>
                  <a:pt x="137" y="241"/>
                  <a:pt x="138" y="240"/>
                </a:cubicBezTo>
                <a:cubicBezTo>
                  <a:pt x="136" y="241"/>
                  <a:pt x="135" y="243"/>
                  <a:pt x="133" y="244"/>
                </a:cubicBezTo>
                <a:cubicBezTo>
                  <a:pt x="119" y="253"/>
                  <a:pt x="105" y="264"/>
                  <a:pt x="93" y="276"/>
                </a:cubicBezTo>
                <a:cubicBezTo>
                  <a:pt x="93" y="275"/>
                  <a:pt x="93" y="274"/>
                  <a:pt x="93" y="274"/>
                </a:cubicBezTo>
                <a:cubicBezTo>
                  <a:pt x="99" y="270"/>
                  <a:pt x="104" y="264"/>
                  <a:pt x="110" y="260"/>
                </a:cubicBezTo>
                <a:close/>
                <a:moveTo>
                  <a:pt x="100" y="301"/>
                </a:moveTo>
                <a:cubicBezTo>
                  <a:pt x="103" y="298"/>
                  <a:pt x="106" y="296"/>
                  <a:pt x="109" y="294"/>
                </a:cubicBezTo>
                <a:cubicBezTo>
                  <a:pt x="109" y="294"/>
                  <a:pt x="109" y="294"/>
                  <a:pt x="110" y="294"/>
                </a:cubicBezTo>
                <a:cubicBezTo>
                  <a:pt x="105" y="297"/>
                  <a:pt x="102" y="301"/>
                  <a:pt x="98" y="304"/>
                </a:cubicBezTo>
                <a:cubicBezTo>
                  <a:pt x="97" y="304"/>
                  <a:pt x="97" y="304"/>
                  <a:pt x="96" y="303"/>
                </a:cubicBezTo>
                <a:cubicBezTo>
                  <a:pt x="96" y="303"/>
                  <a:pt x="96" y="303"/>
                  <a:pt x="96" y="303"/>
                </a:cubicBezTo>
                <a:cubicBezTo>
                  <a:pt x="98" y="303"/>
                  <a:pt x="99" y="302"/>
                  <a:pt x="100" y="301"/>
                </a:cubicBezTo>
                <a:close/>
                <a:moveTo>
                  <a:pt x="115" y="294"/>
                </a:moveTo>
                <a:cubicBezTo>
                  <a:pt x="121" y="289"/>
                  <a:pt x="128" y="284"/>
                  <a:pt x="135" y="278"/>
                </a:cubicBezTo>
                <a:cubicBezTo>
                  <a:pt x="142" y="273"/>
                  <a:pt x="148" y="267"/>
                  <a:pt x="154" y="262"/>
                </a:cubicBezTo>
                <a:cubicBezTo>
                  <a:pt x="159" y="257"/>
                  <a:pt x="165" y="254"/>
                  <a:pt x="170" y="250"/>
                </a:cubicBezTo>
                <a:cubicBezTo>
                  <a:pt x="170" y="252"/>
                  <a:pt x="170" y="254"/>
                  <a:pt x="170" y="256"/>
                </a:cubicBezTo>
                <a:cubicBezTo>
                  <a:pt x="167" y="257"/>
                  <a:pt x="166" y="259"/>
                  <a:pt x="163" y="260"/>
                </a:cubicBezTo>
                <a:cubicBezTo>
                  <a:pt x="160" y="263"/>
                  <a:pt x="157" y="265"/>
                  <a:pt x="154" y="267"/>
                </a:cubicBezTo>
                <a:cubicBezTo>
                  <a:pt x="147" y="272"/>
                  <a:pt x="141" y="276"/>
                  <a:pt x="135" y="281"/>
                </a:cubicBezTo>
                <a:cubicBezTo>
                  <a:pt x="124" y="289"/>
                  <a:pt x="111" y="296"/>
                  <a:pt x="102" y="306"/>
                </a:cubicBezTo>
                <a:cubicBezTo>
                  <a:pt x="101" y="306"/>
                  <a:pt x="101" y="306"/>
                  <a:pt x="101" y="306"/>
                </a:cubicBezTo>
                <a:cubicBezTo>
                  <a:pt x="100" y="306"/>
                  <a:pt x="100" y="305"/>
                  <a:pt x="99" y="305"/>
                </a:cubicBezTo>
                <a:cubicBezTo>
                  <a:pt x="105" y="302"/>
                  <a:pt x="110" y="298"/>
                  <a:pt x="115" y="294"/>
                </a:cubicBezTo>
                <a:close/>
                <a:moveTo>
                  <a:pt x="114" y="301"/>
                </a:moveTo>
                <a:cubicBezTo>
                  <a:pt x="120" y="297"/>
                  <a:pt x="126" y="293"/>
                  <a:pt x="132" y="290"/>
                </a:cubicBezTo>
                <a:cubicBezTo>
                  <a:pt x="138" y="286"/>
                  <a:pt x="145" y="282"/>
                  <a:pt x="150" y="278"/>
                </a:cubicBezTo>
                <a:cubicBezTo>
                  <a:pt x="156" y="274"/>
                  <a:pt x="161" y="270"/>
                  <a:pt x="167" y="266"/>
                </a:cubicBezTo>
                <a:cubicBezTo>
                  <a:pt x="168" y="265"/>
                  <a:pt x="170" y="263"/>
                  <a:pt x="167" y="266"/>
                </a:cubicBezTo>
                <a:cubicBezTo>
                  <a:pt x="166" y="267"/>
                  <a:pt x="165" y="268"/>
                  <a:pt x="164" y="269"/>
                </a:cubicBezTo>
                <a:cubicBezTo>
                  <a:pt x="161" y="271"/>
                  <a:pt x="159" y="273"/>
                  <a:pt x="156" y="275"/>
                </a:cubicBezTo>
                <a:cubicBezTo>
                  <a:pt x="150" y="279"/>
                  <a:pt x="144" y="283"/>
                  <a:pt x="139" y="287"/>
                </a:cubicBezTo>
                <a:cubicBezTo>
                  <a:pt x="133" y="291"/>
                  <a:pt x="127" y="295"/>
                  <a:pt x="121" y="299"/>
                </a:cubicBezTo>
                <a:cubicBezTo>
                  <a:pt x="116" y="302"/>
                  <a:pt x="111" y="305"/>
                  <a:pt x="107" y="309"/>
                </a:cubicBezTo>
                <a:cubicBezTo>
                  <a:pt x="107" y="309"/>
                  <a:pt x="107" y="309"/>
                  <a:pt x="106" y="309"/>
                </a:cubicBezTo>
                <a:cubicBezTo>
                  <a:pt x="105" y="308"/>
                  <a:pt x="104" y="308"/>
                  <a:pt x="103" y="307"/>
                </a:cubicBezTo>
                <a:cubicBezTo>
                  <a:pt x="107" y="306"/>
                  <a:pt x="111" y="302"/>
                  <a:pt x="114" y="301"/>
                </a:cubicBezTo>
                <a:close/>
                <a:moveTo>
                  <a:pt x="140" y="290"/>
                </a:moveTo>
                <a:cubicBezTo>
                  <a:pt x="146" y="286"/>
                  <a:pt x="151" y="283"/>
                  <a:pt x="157" y="280"/>
                </a:cubicBezTo>
                <a:cubicBezTo>
                  <a:pt x="152" y="284"/>
                  <a:pt x="147" y="287"/>
                  <a:pt x="141" y="290"/>
                </a:cubicBezTo>
                <a:cubicBezTo>
                  <a:pt x="131" y="297"/>
                  <a:pt x="122" y="304"/>
                  <a:pt x="112" y="311"/>
                </a:cubicBezTo>
                <a:cubicBezTo>
                  <a:pt x="110" y="310"/>
                  <a:pt x="109" y="310"/>
                  <a:pt x="107" y="309"/>
                </a:cubicBezTo>
                <a:cubicBezTo>
                  <a:pt x="118" y="303"/>
                  <a:pt x="129" y="296"/>
                  <a:pt x="140" y="290"/>
                </a:cubicBezTo>
                <a:close/>
                <a:moveTo>
                  <a:pt x="149" y="289"/>
                </a:moveTo>
                <a:cubicBezTo>
                  <a:pt x="153" y="286"/>
                  <a:pt x="158" y="283"/>
                  <a:pt x="162" y="280"/>
                </a:cubicBezTo>
                <a:cubicBezTo>
                  <a:pt x="159" y="282"/>
                  <a:pt x="156" y="284"/>
                  <a:pt x="153" y="286"/>
                </a:cubicBezTo>
                <a:cubicBezTo>
                  <a:pt x="142" y="294"/>
                  <a:pt x="130" y="302"/>
                  <a:pt x="120" y="311"/>
                </a:cubicBezTo>
                <a:cubicBezTo>
                  <a:pt x="119" y="311"/>
                  <a:pt x="119" y="311"/>
                  <a:pt x="119" y="311"/>
                </a:cubicBezTo>
                <a:cubicBezTo>
                  <a:pt x="119" y="311"/>
                  <a:pt x="118" y="312"/>
                  <a:pt x="117" y="312"/>
                </a:cubicBezTo>
                <a:cubicBezTo>
                  <a:pt x="116" y="312"/>
                  <a:pt x="114" y="311"/>
                  <a:pt x="113" y="311"/>
                </a:cubicBezTo>
                <a:cubicBezTo>
                  <a:pt x="125" y="304"/>
                  <a:pt x="137" y="296"/>
                  <a:pt x="149" y="289"/>
                </a:cubicBezTo>
                <a:close/>
                <a:moveTo>
                  <a:pt x="121" y="311"/>
                </a:moveTo>
                <a:cubicBezTo>
                  <a:pt x="122" y="310"/>
                  <a:pt x="122" y="310"/>
                  <a:pt x="122" y="310"/>
                </a:cubicBezTo>
                <a:cubicBezTo>
                  <a:pt x="124" y="309"/>
                  <a:pt x="125" y="308"/>
                  <a:pt x="127" y="307"/>
                </a:cubicBezTo>
                <a:cubicBezTo>
                  <a:pt x="130" y="305"/>
                  <a:pt x="133" y="303"/>
                  <a:pt x="136" y="301"/>
                </a:cubicBezTo>
                <a:cubicBezTo>
                  <a:pt x="143" y="297"/>
                  <a:pt x="149" y="293"/>
                  <a:pt x="156" y="289"/>
                </a:cubicBezTo>
                <a:cubicBezTo>
                  <a:pt x="158" y="287"/>
                  <a:pt x="160" y="286"/>
                  <a:pt x="163" y="284"/>
                </a:cubicBezTo>
                <a:cubicBezTo>
                  <a:pt x="159" y="287"/>
                  <a:pt x="154" y="290"/>
                  <a:pt x="150" y="292"/>
                </a:cubicBezTo>
                <a:cubicBezTo>
                  <a:pt x="145" y="296"/>
                  <a:pt x="140" y="300"/>
                  <a:pt x="134" y="304"/>
                </a:cubicBezTo>
                <a:cubicBezTo>
                  <a:pt x="132" y="306"/>
                  <a:pt x="130" y="307"/>
                  <a:pt x="128" y="309"/>
                </a:cubicBezTo>
                <a:cubicBezTo>
                  <a:pt x="127" y="310"/>
                  <a:pt x="127" y="310"/>
                  <a:pt x="127" y="310"/>
                </a:cubicBezTo>
                <a:cubicBezTo>
                  <a:pt x="126" y="311"/>
                  <a:pt x="126" y="311"/>
                  <a:pt x="125" y="312"/>
                </a:cubicBezTo>
                <a:cubicBezTo>
                  <a:pt x="125" y="312"/>
                  <a:pt x="124" y="313"/>
                  <a:pt x="123" y="313"/>
                </a:cubicBezTo>
                <a:cubicBezTo>
                  <a:pt x="123" y="313"/>
                  <a:pt x="123" y="313"/>
                  <a:pt x="123" y="314"/>
                </a:cubicBezTo>
                <a:cubicBezTo>
                  <a:pt x="121" y="313"/>
                  <a:pt x="120" y="313"/>
                  <a:pt x="118" y="312"/>
                </a:cubicBezTo>
                <a:cubicBezTo>
                  <a:pt x="119" y="312"/>
                  <a:pt x="120" y="311"/>
                  <a:pt x="121" y="311"/>
                </a:cubicBezTo>
                <a:close/>
                <a:moveTo>
                  <a:pt x="125" y="313"/>
                </a:moveTo>
                <a:cubicBezTo>
                  <a:pt x="125" y="313"/>
                  <a:pt x="125" y="313"/>
                  <a:pt x="125" y="313"/>
                </a:cubicBezTo>
                <a:cubicBezTo>
                  <a:pt x="127" y="312"/>
                  <a:pt x="129" y="310"/>
                  <a:pt x="131" y="309"/>
                </a:cubicBezTo>
                <a:cubicBezTo>
                  <a:pt x="136" y="305"/>
                  <a:pt x="142" y="300"/>
                  <a:pt x="148" y="297"/>
                </a:cubicBezTo>
                <a:cubicBezTo>
                  <a:pt x="153" y="294"/>
                  <a:pt x="159" y="291"/>
                  <a:pt x="163" y="288"/>
                </a:cubicBezTo>
                <a:cubicBezTo>
                  <a:pt x="163" y="288"/>
                  <a:pt x="162" y="289"/>
                  <a:pt x="162" y="289"/>
                </a:cubicBezTo>
                <a:cubicBezTo>
                  <a:pt x="159" y="291"/>
                  <a:pt x="156" y="293"/>
                  <a:pt x="154" y="294"/>
                </a:cubicBezTo>
                <a:cubicBezTo>
                  <a:pt x="148" y="298"/>
                  <a:pt x="143" y="301"/>
                  <a:pt x="138" y="305"/>
                </a:cubicBezTo>
                <a:cubicBezTo>
                  <a:pt x="134" y="308"/>
                  <a:pt x="131" y="311"/>
                  <a:pt x="127" y="314"/>
                </a:cubicBezTo>
                <a:cubicBezTo>
                  <a:pt x="127" y="314"/>
                  <a:pt x="127" y="314"/>
                  <a:pt x="127" y="314"/>
                </a:cubicBezTo>
                <a:cubicBezTo>
                  <a:pt x="126" y="314"/>
                  <a:pt x="125" y="314"/>
                  <a:pt x="124" y="314"/>
                </a:cubicBezTo>
                <a:cubicBezTo>
                  <a:pt x="124" y="313"/>
                  <a:pt x="125" y="313"/>
                  <a:pt x="125" y="313"/>
                </a:cubicBezTo>
                <a:close/>
                <a:moveTo>
                  <a:pt x="129" y="313"/>
                </a:moveTo>
                <a:cubicBezTo>
                  <a:pt x="130" y="314"/>
                  <a:pt x="130" y="313"/>
                  <a:pt x="130" y="313"/>
                </a:cubicBezTo>
                <a:cubicBezTo>
                  <a:pt x="138" y="307"/>
                  <a:pt x="146" y="303"/>
                  <a:pt x="154" y="298"/>
                </a:cubicBezTo>
                <a:cubicBezTo>
                  <a:pt x="152" y="299"/>
                  <a:pt x="151" y="300"/>
                  <a:pt x="150" y="301"/>
                </a:cubicBezTo>
                <a:cubicBezTo>
                  <a:pt x="143" y="305"/>
                  <a:pt x="137" y="309"/>
                  <a:pt x="131" y="315"/>
                </a:cubicBezTo>
                <a:cubicBezTo>
                  <a:pt x="130" y="315"/>
                  <a:pt x="129" y="315"/>
                  <a:pt x="128" y="314"/>
                </a:cubicBezTo>
                <a:cubicBezTo>
                  <a:pt x="128" y="314"/>
                  <a:pt x="129" y="314"/>
                  <a:pt x="129" y="313"/>
                </a:cubicBezTo>
                <a:close/>
                <a:moveTo>
                  <a:pt x="146" y="306"/>
                </a:moveTo>
                <a:cubicBezTo>
                  <a:pt x="152" y="302"/>
                  <a:pt x="158" y="299"/>
                  <a:pt x="164" y="295"/>
                </a:cubicBezTo>
                <a:cubicBezTo>
                  <a:pt x="164" y="295"/>
                  <a:pt x="165" y="295"/>
                  <a:pt x="165" y="294"/>
                </a:cubicBezTo>
                <a:cubicBezTo>
                  <a:pt x="165" y="295"/>
                  <a:pt x="164" y="295"/>
                  <a:pt x="164" y="295"/>
                </a:cubicBezTo>
                <a:cubicBezTo>
                  <a:pt x="163" y="297"/>
                  <a:pt x="161" y="298"/>
                  <a:pt x="159" y="299"/>
                </a:cubicBezTo>
                <a:cubicBezTo>
                  <a:pt x="157" y="301"/>
                  <a:pt x="154" y="302"/>
                  <a:pt x="151" y="304"/>
                </a:cubicBezTo>
                <a:cubicBezTo>
                  <a:pt x="146" y="308"/>
                  <a:pt x="141" y="311"/>
                  <a:pt x="136" y="315"/>
                </a:cubicBezTo>
                <a:cubicBezTo>
                  <a:pt x="135" y="315"/>
                  <a:pt x="134" y="315"/>
                  <a:pt x="133" y="315"/>
                </a:cubicBezTo>
                <a:cubicBezTo>
                  <a:pt x="137" y="312"/>
                  <a:pt x="141" y="309"/>
                  <a:pt x="146" y="306"/>
                </a:cubicBezTo>
                <a:close/>
                <a:moveTo>
                  <a:pt x="152" y="306"/>
                </a:moveTo>
                <a:cubicBezTo>
                  <a:pt x="156" y="303"/>
                  <a:pt x="163" y="301"/>
                  <a:pt x="166" y="297"/>
                </a:cubicBezTo>
                <a:cubicBezTo>
                  <a:pt x="159" y="305"/>
                  <a:pt x="150" y="309"/>
                  <a:pt x="142" y="316"/>
                </a:cubicBezTo>
                <a:cubicBezTo>
                  <a:pt x="141" y="316"/>
                  <a:pt x="139" y="316"/>
                  <a:pt x="138" y="316"/>
                </a:cubicBezTo>
                <a:cubicBezTo>
                  <a:pt x="142" y="312"/>
                  <a:pt x="147" y="309"/>
                  <a:pt x="152" y="306"/>
                </a:cubicBezTo>
                <a:close/>
                <a:moveTo>
                  <a:pt x="152" y="310"/>
                </a:moveTo>
                <a:cubicBezTo>
                  <a:pt x="155" y="308"/>
                  <a:pt x="159" y="306"/>
                  <a:pt x="163" y="304"/>
                </a:cubicBezTo>
                <a:cubicBezTo>
                  <a:pt x="164" y="304"/>
                  <a:pt x="164" y="303"/>
                  <a:pt x="164" y="303"/>
                </a:cubicBezTo>
                <a:cubicBezTo>
                  <a:pt x="163" y="304"/>
                  <a:pt x="163" y="304"/>
                  <a:pt x="162" y="304"/>
                </a:cubicBezTo>
                <a:cubicBezTo>
                  <a:pt x="160" y="306"/>
                  <a:pt x="158" y="308"/>
                  <a:pt x="156" y="309"/>
                </a:cubicBezTo>
                <a:cubicBezTo>
                  <a:pt x="153" y="311"/>
                  <a:pt x="150" y="313"/>
                  <a:pt x="148" y="316"/>
                </a:cubicBezTo>
                <a:cubicBezTo>
                  <a:pt x="148" y="316"/>
                  <a:pt x="148" y="316"/>
                  <a:pt x="148" y="316"/>
                </a:cubicBezTo>
                <a:cubicBezTo>
                  <a:pt x="147" y="316"/>
                  <a:pt x="145" y="316"/>
                  <a:pt x="144" y="316"/>
                </a:cubicBezTo>
                <a:cubicBezTo>
                  <a:pt x="147" y="314"/>
                  <a:pt x="149" y="312"/>
                  <a:pt x="152" y="310"/>
                </a:cubicBezTo>
                <a:close/>
                <a:moveTo>
                  <a:pt x="154" y="313"/>
                </a:moveTo>
                <a:cubicBezTo>
                  <a:pt x="157" y="311"/>
                  <a:pt x="160" y="310"/>
                  <a:pt x="162" y="308"/>
                </a:cubicBezTo>
                <a:cubicBezTo>
                  <a:pt x="162" y="309"/>
                  <a:pt x="161" y="309"/>
                  <a:pt x="160" y="310"/>
                </a:cubicBezTo>
                <a:cubicBezTo>
                  <a:pt x="158" y="311"/>
                  <a:pt x="156" y="313"/>
                  <a:pt x="155" y="315"/>
                </a:cubicBezTo>
                <a:cubicBezTo>
                  <a:pt x="154" y="316"/>
                  <a:pt x="155" y="316"/>
                  <a:pt x="155" y="316"/>
                </a:cubicBezTo>
                <a:cubicBezTo>
                  <a:pt x="158" y="314"/>
                  <a:pt x="161" y="313"/>
                  <a:pt x="163" y="311"/>
                </a:cubicBezTo>
                <a:cubicBezTo>
                  <a:pt x="166" y="310"/>
                  <a:pt x="162" y="313"/>
                  <a:pt x="161" y="313"/>
                </a:cubicBezTo>
                <a:cubicBezTo>
                  <a:pt x="160" y="314"/>
                  <a:pt x="160" y="315"/>
                  <a:pt x="159" y="315"/>
                </a:cubicBezTo>
                <a:cubicBezTo>
                  <a:pt x="159" y="316"/>
                  <a:pt x="159" y="316"/>
                  <a:pt x="159" y="316"/>
                </a:cubicBezTo>
                <a:cubicBezTo>
                  <a:pt x="156" y="316"/>
                  <a:pt x="153" y="316"/>
                  <a:pt x="150" y="316"/>
                </a:cubicBezTo>
                <a:cubicBezTo>
                  <a:pt x="151" y="315"/>
                  <a:pt x="153" y="314"/>
                  <a:pt x="154" y="313"/>
                </a:cubicBezTo>
                <a:close/>
                <a:moveTo>
                  <a:pt x="162" y="316"/>
                </a:moveTo>
                <a:cubicBezTo>
                  <a:pt x="162" y="316"/>
                  <a:pt x="164" y="315"/>
                  <a:pt x="164" y="315"/>
                </a:cubicBezTo>
                <a:cubicBezTo>
                  <a:pt x="164" y="315"/>
                  <a:pt x="164" y="315"/>
                  <a:pt x="164" y="315"/>
                </a:cubicBezTo>
                <a:cubicBezTo>
                  <a:pt x="164" y="315"/>
                  <a:pt x="164" y="316"/>
                  <a:pt x="164" y="316"/>
                </a:cubicBezTo>
                <a:cubicBezTo>
                  <a:pt x="164" y="316"/>
                  <a:pt x="163" y="316"/>
                  <a:pt x="162" y="316"/>
                </a:cubicBezTo>
                <a:cubicBezTo>
                  <a:pt x="162" y="316"/>
                  <a:pt x="162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lose/>
                <a:moveTo>
                  <a:pt x="167" y="315"/>
                </a:moveTo>
                <a:cubicBezTo>
                  <a:pt x="168" y="302"/>
                  <a:pt x="171" y="290"/>
                  <a:pt x="172" y="277"/>
                </a:cubicBezTo>
                <a:cubicBezTo>
                  <a:pt x="172" y="264"/>
                  <a:pt x="173" y="251"/>
                  <a:pt x="174" y="238"/>
                </a:cubicBezTo>
                <a:cubicBezTo>
                  <a:pt x="175" y="225"/>
                  <a:pt x="176" y="212"/>
                  <a:pt x="177" y="199"/>
                </a:cubicBezTo>
                <a:cubicBezTo>
                  <a:pt x="178" y="187"/>
                  <a:pt x="181" y="175"/>
                  <a:pt x="178" y="163"/>
                </a:cubicBezTo>
                <a:cubicBezTo>
                  <a:pt x="178" y="163"/>
                  <a:pt x="178" y="163"/>
                  <a:pt x="178" y="163"/>
                </a:cubicBezTo>
                <a:cubicBezTo>
                  <a:pt x="186" y="162"/>
                  <a:pt x="195" y="161"/>
                  <a:pt x="203" y="161"/>
                </a:cubicBezTo>
                <a:cubicBezTo>
                  <a:pt x="204" y="173"/>
                  <a:pt x="202" y="184"/>
                  <a:pt x="201" y="196"/>
                </a:cubicBezTo>
                <a:cubicBezTo>
                  <a:pt x="200" y="208"/>
                  <a:pt x="199" y="221"/>
                  <a:pt x="198" y="234"/>
                </a:cubicBezTo>
                <a:cubicBezTo>
                  <a:pt x="198" y="247"/>
                  <a:pt x="197" y="260"/>
                  <a:pt x="195" y="273"/>
                </a:cubicBezTo>
                <a:cubicBezTo>
                  <a:pt x="194" y="286"/>
                  <a:pt x="192" y="299"/>
                  <a:pt x="190" y="312"/>
                </a:cubicBezTo>
                <a:cubicBezTo>
                  <a:pt x="190" y="312"/>
                  <a:pt x="190" y="312"/>
                  <a:pt x="190" y="313"/>
                </a:cubicBezTo>
                <a:cubicBezTo>
                  <a:pt x="182" y="314"/>
                  <a:pt x="175" y="315"/>
                  <a:pt x="167" y="315"/>
                </a:cubicBezTo>
                <a:cubicBezTo>
                  <a:pt x="167" y="315"/>
                  <a:pt x="167" y="315"/>
                  <a:pt x="167" y="315"/>
                </a:cubicBezTo>
                <a:close/>
                <a:moveTo>
                  <a:pt x="193" y="311"/>
                </a:moveTo>
                <a:cubicBezTo>
                  <a:pt x="194" y="312"/>
                  <a:pt x="195" y="311"/>
                  <a:pt x="195" y="311"/>
                </a:cubicBezTo>
                <a:cubicBezTo>
                  <a:pt x="195" y="312"/>
                  <a:pt x="194" y="312"/>
                  <a:pt x="193" y="312"/>
                </a:cubicBezTo>
                <a:cubicBezTo>
                  <a:pt x="193" y="312"/>
                  <a:pt x="193" y="312"/>
                  <a:pt x="193" y="311"/>
                </a:cubicBezTo>
                <a:close/>
                <a:moveTo>
                  <a:pt x="249" y="293"/>
                </a:moveTo>
                <a:cubicBezTo>
                  <a:pt x="249" y="294"/>
                  <a:pt x="249" y="294"/>
                  <a:pt x="249" y="294"/>
                </a:cubicBezTo>
                <a:cubicBezTo>
                  <a:pt x="249" y="293"/>
                  <a:pt x="248" y="293"/>
                  <a:pt x="247" y="293"/>
                </a:cubicBezTo>
                <a:cubicBezTo>
                  <a:pt x="246" y="294"/>
                  <a:pt x="244" y="295"/>
                  <a:pt x="242" y="296"/>
                </a:cubicBezTo>
                <a:cubicBezTo>
                  <a:pt x="234" y="298"/>
                  <a:pt x="226" y="300"/>
                  <a:pt x="217" y="303"/>
                </a:cubicBezTo>
                <a:cubicBezTo>
                  <a:pt x="213" y="304"/>
                  <a:pt x="209" y="306"/>
                  <a:pt x="205" y="307"/>
                </a:cubicBezTo>
                <a:cubicBezTo>
                  <a:pt x="202" y="308"/>
                  <a:pt x="200" y="309"/>
                  <a:pt x="198" y="310"/>
                </a:cubicBezTo>
                <a:cubicBezTo>
                  <a:pt x="194" y="311"/>
                  <a:pt x="194" y="310"/>
                  <a:pt x="198" y="309"/>
                </a:cubicBezTo>
                <a:cubicBezTo>
                  <a:pt x="202" y="307"/>
                  <a:pt x="207" y="306"/>
                  <a:pt x="212" y="304"/>
                </a:cubicBezTo>
                <a:cubicBezTo>
                  <a:pt x="218" y="303"/>
                  <a:pt x="223" y="300"/>
                  <a:pt x="229" y="298"/>
                </a:cubicBezTo>
                <a:cubicBezTo>
                  <a:pt x="235" y="297"/>
                  <a:pt x="241" y="295"/>
                  <a:pt x="246" y="293"/>
                </a:cubicBezTo>
                <a:cubicBezTo>
                  <a:pt x="247" y="293"/>
                  <a:pt x="250" y="292"/>
                  <a:pt x="250" y="292"/>
                </a:cubicBezTo>
                <a:cubicBezTo>
                  <a:pt x="251" y="291"/>
                  <a:pt x="252" y="289"/>
                  <a:pt x="252" y="288"/>
                </a:cubicBezTo>
                <a:cubicBezTo>
                  <a:pt x="251" y="290"/>
                  <a:pt x="250" y="292"/>
                  <a:pt x="249" y="293"/>
                </a:cubicBezTo>
                <a:close/>
                <a:moveTo>
                  <a:pt x="238" y="298"/>
                </a:moveTo>
                <a:cubicBezTo>
                  <a:pt x="225" y="303"/>
                  <a:pt x="212" y="308"/>
                  <a:pt x="198" y="311"/>
                </a:cubicBezTo>
                <a:cubicBezTo>
                  <a:pt x="199" y="310"/>
                  <a:pt x="200" y="310"/>
                  <a:pt x="202" y="309"/>
                </a:cubicBezTo>
                <a:cubicBezTo>
                  <a:pt x="206" y="308"/>
                  <a:pt x="211" y="306"/>
                  <a:pt x="216" y="304"/>
                </a:cubicBezTo>
                <a:cubicBezTo>
                  <a:pt x="223" y="302"/>
                  <a:pt x="230" y="300"/>
                  <a:pt x="238" y="298"/>
                </a:cubicBezTo>
                <a:close/>
                <a:moveTo>
                  <a:pt x="253" y="286"/>
                </a:moveTo>
                <a:cubicBezTo>
                  <a:pt x="253" y="286"/>
                  <a:pt x="252" y="286"/>
                  <a:pt x="252" y="286"/>
                </a:cubicBezTo>
                <a:cubicBezTo>
                  <a:pt x="252" y="286"/>
                  <a:pt x="251" y="286"/>
                  <a:pt x="251" y="287"/>
                </a:cubicBezTo>
                <a:cubicBezTo>
                  <a:pt x="241" y="290"/>
                  <a:pt x="231" y="293"/>
                  <a:pt x="221" y="296"/>
                </a:cubicBezTo>
                <a:cubicBezTo>
                  <a:pt x="216" y="298"/>
                  <a:pt x="211" y="299"/>
                  <a:pt x="206" y="301"/>
                </a:cubicBezTo>
                <a:cubicBezTo>
                  <a:pt x="203" y="302"/>
                  <a:pt x="201" y="303"/>
                  <a:pt x="199" y="304"/>
                </a:cubicBezTo>
                <a:cubicBezTo>
                  <a:pt x="198" y="304"/>
                  <a:pt x="197" y="304"/>
                  <a:pt x="196" y="304"/>
                </a:cubicBezTo>
                <a:cubicBezTo>
                  <a:pt x="193" y="305"/>
                  <a:pt x="198" y="303"/>
                  <a:pt x="198" y="303"/>
                </a:cubicBezTo>
                <a:cubicBezTo>
                  <a:pt x="209" y="299"/>
                  <a:pt x="220" y="295"/>
                  <a:pt x="231" y="291"/>
                </a:cubicBezTo>
                <a:cubicBezTo>
                  <a:pt x="233" y="291"/>
                  <a:pt x="235" y="290"/>
                  <a:pt x="237" y="289"/>
                </a:cubicBezTo>
                <a:cubicBezTo>
                  <a:pt x="243" y="288"/>
                  <a:pt x="249" y="286"/>
                  <a:pt x="255" y="283"/>
                </a:cubicBezTo>
                <a:cubicBezTo>
                  <a:pt x="254" y="284"/>
                  <a:pt x="254" y="285"/>
                  <a:pt x="253" y="286"/>
                </a:cubicBezTo>
                <a:close/>
                <a:moveTo>
                  <a:pt x="256" y="279"/>
                </a:moveTo>
                <a:cubicBezTo>
                  <a:pt x="256" y="280"/>
                  <a:pt x="256" y="281"/>
                  <a:pt x="255" y="281"/>
                </a:cubicBezTo>
                <a:cubicBezTo>
                  <a:pt x="249" y="284"/>
                  <a:pt x="243" y="286"/>
                  <a:pt x="237" y="289"/>
                </a:cubicBezTo>
                <a:cubicBezTo>
                  <a:pt x="231" y="290"/>
                  <a:pt x="225" y="292"/>
                  <a:pt x="220" y="293"/>
                </a:cubicBezTo>
                <a:cubicBezTo>
                  <a:pt x="215" y="294"/>
                  <a:pt x="210" y="296"/>
                  <a:pt x="205" y="297"/>
                </a:cubicBezTo>
                <a:cubicBezTo>
                  <a:pt x="202" y="298"/>
                  <a:pt x="199" y="299"/>
                  <a:pt x="197" y="300"/>
                </a:cubicBezTo>
                <a:cubicBezTo>
                  <a:pt x="192" y="302"/>
                  <a:pt x="199" y="299"/>
                  <a:pt x="200" y="299"/>
                </a:cubicBezTo>
                <a:cubicBezTo>
                  <a:pt x="210" y="294"/>
                  <a:pt x="222" y="291"/>
                  <a:pt x="233" y="287"/>
                </a:cubicBezTo>
                <a:cubicBezTo>
                  <a:pt x="238" y="285"/>
                  <a:pt x="243" y="283"/>
                  <a:pt x="248" y="281"/>
                </a:cubicBezTo>
                <a:cubicBezTo>
                  <a:pt x="251" y="279"/>
                  <a:pt x="255" y="278"/>
                  <a:pt x="258" y="275"/>
                </a:cubicBezTo>
                <a:cubicBezTo>
                  <a:pt x="257" y="277"/>
                  <a:pt x="257" y="278"/>
                  <a:pt x="256" y="279"/>
                </a:cubicBezTo>
                <a:close/>
                <a:moveTo>
                  <a:pt x="258" y="274"/>
                </a:moveTo>
                <a:cubicBezTo>
                  <a:pt x="247" y="279"/>
                  <a:pt x="235" y="283"/>
                  <a:pt x="223" y="287"/>
                </a:cubicBezTo>
                <a:cubicBezTo>
                  <a:pt x="217" y="289"/>
                  <a:pt x="211" y="290"/>
                  <a:pt x="206" y="292"/>
                </a:cubicBezTo>
                <a:cubicBezTo>
                  <a:pt x="203" y="294"/>
                  <a:pt x="200" y="295"/>
                  <a:pt x="197" y="296"/>
                </a:cubicBezTo>
                <a:cubicBezTo>
                  <a:pt x="193" y="297"/>
                  <a:pt x="199" y="295"/>
                  <a:pt x="200" y="294"/>
                </a:cubicBezTo>
                <a:cubicBezTo>
                  <a:pt x="212" y="289"/>
                  <a:pt x="223" y="285"/>
                  <a:pt x="235" y="281"/>
                </a:cubicBezTo>
                <a:cubicBezTo>
                  <a:pt x="240" y="279"/>
                  <a:pt x="245" y="277"/>
                  <a:pt x="250" y="275"/>
                </a:cubicBezTo>
                <a:cubicBezTo>
                  <a:pt x="253" y="274"/>
                  <a:pt x="257" y="272"/>
                  <a:pt x="259" y="270"/>
                </a:cubicBezTo>
                <a:cubicBezTo>
                  <a:pt x="259" y="271"/>
                  <a:pt x="259" y="273"/>
                  <a:pt x="258" y="274"/>
                </a:cubicBezTo>
                <a:close/>
                <a:moveTo>
                  <a:pt x="257" y="271"/>
                </a:moveTo>
                <a:cubicBezTo>
                  <a:pt x="257" y="271"/>
                  <a:pt x="258" y="271"/>
                  <a:pt x="259" y="271"/>
                </a:cubicBezTo>
                <a:cubicBezTo>
                  <a:pt x="258" y="271"/>
                  <a:pt x="257" y="271"/>
                  <a:pt x="257" y="271"/>
                </a:cubicBezTo>
                <a:close/>
                <a:moveTo>
                  <a:pt x="262" y="257"/>
                </a:moveTo>
                <a:cubicBezTo>
                  <a:pt x="262" y="257"/>
                  <a:pt x="262" y="257"/>
                  <a:pt x="262" y="257"/>
                </a:cubicBezTo>
                <a:cubicBezTo>
                  <a:pt x="246" y="265"/>
                  <a:pt x="229" y="269"/>
                  <a:pt x="212" y="276"/>
                </a:cubicBezTo>
                <a:cubicBezTo>
                  <a:pt x="211" y="277"/>
                  <a:pt x="209" y="277"/>
                  <a:pt x="208" y="278"/>
                </a:cubicBezTo>
                <a:cubicBezTo>
                  <a:pt x="206" y="279"/>
                  <a:pt x="203" y="280"/>
                  <a:pt x="201" y="281"/>
                </a:cubicBezTo>
                <a:cubicBezTo>
                  <a:pt x="202" y="280"/>
                  <a:pt x="203" y="280"/>
                  <a:pt x="204" y="279"/>
                </a:cubicBezTo>
                <a:cubicBezTo>
                  <a:pt x="223" y="270"/>
                  <a:pt x="245" y="266"/>
                  <a:pt x="263" y="255"/>
                </a:cubicBezTo>
                <a:cubicBezTo>
                  <a:pt x="263" y="256"/>
                  <a:pt x="263" y="256"/>
                  <a:pt x="262" y="257"/>
                </a:cubicBezTo>
                <a:close/>
                <a:moveTo>
                  <a:pt x="264" y="248"/>
                </a:moveTo>
                <a:cubicBezTo>
                  <a:pt x="258" y="250"/>
                  <a:pt x="253" y="252"/>
                  <a:pt x="248" y="254"/>
                </a:cubicBezTo>
                <a:cubicBezTo>
                  <a:pt x="242" y="256"/>
                  <a:pt x="236" y="258"/>
                  <a:pt x="230" y="260"/>
                </a:cubicBezTo>
                <a:cubicBezTo>
                  <a:pt x="223" y="262"/>
                  <a:pt x="216" y="265"/>
                  <a:pt x="209" y="267"/>
                </a:cubicBezTo>
                <a:cubicBezTo>
                  <a:pt x="208" y="268"/>
                  <a:pt x="206" y="269"/>
                  <a:pt x="204" y="269"/>
                </a:cubicBezTo>
                <a:cubicBezTo>
                  <a:pt x="205" y="269"/>
                  <a:pt x="206" y="269"/>
                  <a:pt x="207" y="268"/>
                </a:cubicBezTo>
                <a:cubicBezTo>
                  <a:pt x="216" y="263"/>
                  <a:pt x="226" y="260"/>
                  <a:pt x="236" y="256"/>
                </a:cubicBezTo>
                <a:cubicBezTo>
                  <a:pt x="245" y="252"/>
                  <a:pt x="254" y="247"/>
                  <a:pt x="264" y="244"/>
                </a:cubicBezTo>
                <a:cubicBezTo>
                  <a:pt x="264" y="245"/>
                  <a:pt x="264" y="246"/>
                  <a:pt x="264" y="248"/>
                </a:cubicBezTo>
                <a:close/>
                <a:moveTo>
                  <a:pt x="264" y="243"/>
                </a:moveTo>
                <a:cubicBezTo>
                  <a:pt x="257" y="244"/>
                  <a:pt x="251" y="247"/>
                  <a:pt x="245" y="250"/>
                </a:cubicBezTo>
                <a:cubicBezTo>
                  <a:pt x="242" y="251"/>
                  <a:pt x="238" y="252"/>
                  <a:pt x="234" y="254"/>
                </a:cubicBezTo>
                <a:cubicBezTo>
                  <a:pt x="240" y="251"/>
                  <a:pt x="246" y="249"/>
                  <a:pt x="252" y="246"/>
                </a:cubicBezTo>
                <a:cubicBezTo>
                  <a:pt x="253" y="245"/>
                  <a:pt x="255" y="244"/>
                  <a:pt x="257" y="243"/>
                </a:cubicBezTo>
                <a:cubicBezTo>
                  <a:pt x="259" y="243"/>
                  <a:pt x="262" y="242"/>
                  <a:pt x="264" y="241"/>
                </a:cubicBezTo>
                <a:cubicBezTo>
                  <a:pt x="264" y="242"/>
                  <a:pt x="264" y="242"/>
                  <a:pt x="264" y="243"/>
                </a:cubicBezTo>
                <a:close/>
                <a:moveTo>
                  <a:pt x="264" y="240"/>
                </a:moveTo>
                <a:cubicBezTo>
                  <a:pt x="262" y="240"/>
                  <a:pt x="261" y="241"/>
                  <a:pt x="259" y="242"/>
                </a:cubicBezTo>
                <a:cubicBezTo>
                  <a:pt x="252" y="244"/>
                  <a:pt x="245" y="246"/>
                  <a:pt x="238" y="248"/>
                </a:cubicBezTo>
                <a:cubicBezTo>
                  <a:pt x="231" y="250"/>
                  <a:pt x="224" y="252"/>
                  <a:pt x="218" y="255"/>
                </a:cubicBezTo>
                <a:cubicBezTo>
                  <a:pt x="214" y="256"/>
                  <a:pt x="210" y="258"/>
                  <a:pt x="207" y="260"/>
                </a:cubicBezTo>
                <a:cubicBezTo>
                  <a:pt x="211" y="258"/>
                  <a:pt x="214" y="256"/>
                  <a:pt x="218" y="254"/>
                </a:cubicBezTo>
                <a:cubicBezTo>
                  <a:pt x="226" y="250"/>
                  <a:pt x="234" y="248"/>
                  <a:pt x="242" y="245"/>
                </a:cubicBezTo>
                <a:cubicBezTo>
                  <a:pt x="247" y="243"/>
                  <a:pt x="252" y="240"/>
                  <a:pt x="257" y="238"/>
                </a:cubicBezTo>
                <a:cubicBezTo>
                  <a:pt x="259" y="237"/>
                  <a:pt x="261" y="236"/>
                  <a:pt x="264" y="235"/>
                </a:cubicBezTo>
                <a:cubicBezTo>
                  <a:pt x="264" y="237"/>
                  <a:pt x="264" y="238"/>
                  <a:pt x="264" y="240"/>
                </a:cubicBezTo>
                <a:close/>
                <a:moveTo>
                  <a:pt x="258" y="236"/>
                </a:moveTo>
                <a:cubicBezTo>
                  <a:pt x="256" y="237"/>
                  <a:pt x="253" y="239"/>
                  <a:pt x="251" y="240"/>
                </a:cubicBezTo>
                <a:cubicBezTo>
                  <a:pt x="237" y="246"/>
                  <a:pt x="222" y="249"/>
                  <a:pt x="208" y="256"/>
                </a:cubicBezTo>
                <a:cubicBezTo>
                  <a:pt x="206" y="256"/>
                  <a:pt x="204" y="257"/>
                  <a:pt x="202" y="258"/>
                </a:cubicBezTo>
                <a:cubicBezTo>
                  <a:pt x="200" y="259"/>
                  <a:pt x="199" y="259"/>
                  <a:pt x="201" y="258"/>
                </a:cubicBezTo>
                <a:cubicBezTo>
                  <a:pt x="204" y="256"/>
                  <a:pt x="208" y="255"/>
                  <a:pt x="211" y="254"/>
                </a:cubicBezTo>
                <a:cubicBezTo>
                  <a:pt x="217" y="251"/>
                  <a:pt x="223" y="249"/>
                  <a:pt x="229" y="247"/>
                </a:cubicBezTo>
                <a:cubicBezTo>
                  <a:pt x="235" y="245"/>
                  <a:pt x="240" y="242"/>
                  <a:pt x="246" y="240"/>
                </a:cubicBezTo>
                <a:cubicBezTo>
                  <a:pt x="252" y="237"/>
                  <a:pt x="258" y="235"/>
                  <a:pt x="263" y="232"/>
                </a:cubicBezTo>
                <a:cubicBezTo>
                  <a:pt x="263" y="233"/>
                  <a:pt x="264" y="233"/>
                  <a:pt x="264" y="234"/>
                </a:cubicBezTo>
                <a:cubicBezTo>
                  <a:pt x="262" y="235"/>
                  <a:pt x="260" y="236"/>
                  <a:pt x="258" y="236"/>
                </a:cubicBezTo>
                <a:close/>
                <a:moveTo>
                  <a:pt x="258" y="167"/>
                </a:moveTo>
                <a:cubicBezTo>
                  <a:pt x="245" y="161"/>
                  <a:pt x="232" y="159"/>
                  <a:pt x="219" y="156"/>
                </a:cubicBezTo>
                <a:cubicBezTo>
                  <a:pt x="204" y="152"/>
                  <a:pt x="189" y="153"/>
                  <a:pt x="174" y="155"/>
                </a:cubicBezTo>
                <a:cubicBezTo>
                  <a:pt x="161" y="157"/>
                  <a:pt x="149" y="160"/>
                  <a:pt x="137" y="164"/>
                </a:cubicBezTo>
                <a:cubicBezTo>
                  <a:pt x="137" y="163"/>
                  <a:pt x="137" y="162"/>
                  <a:pt x="135" y="162"/>
                </a:cubicBezTo>
                <a:cubicBezTo>
                  <a:pt x="133" y="161"/>
                  <a:pt x="132" y="162"/>
                  <a:pt x="131" y="163"/>
                </a:cubicBezTo>
                <a:cubicBezTo>
                  <a:pt x="130" y="164"/>
                  <a:pt x="130" y="166"/>
                  <a:pt x="130" y="167"/>
                </a:cubicBezTo>
                <a:cubicBezTo>
                  <a:pt x="116" y="172"/>
                  <a:pt x="104" y="179"/>
                  <a:pt x="93" y="187"/>
                </a:cubicBezTo>
                <a:cubicBezTo>
                  <a:pt x="95" y="170"/>
                  <a:pt x="102" y="151"/>
                  <a:pt x="109" y="135"/>
                </a:cubicBezTo>
                <a:cubicBezTo>
                  <a:pt x="112" y="128"/>
                  <a:pt x="116" y="121"/>
                  <a:pt x="122" y="115"/>
                </a:cubicBezTo>
                <a:cubicBezTo>
                  <a:pt x="129" y="108"/>
                  <a:pt x="137" y="104"/>
                  <a:pt x="145" y="100"/>
                </a:cubicBezTo>
                <a:cubicBezTo>
                  <a:pt x="151" y="97"/>
                  <a:pt x="158" y="95"/>
                  <a:pt x="164" y="93"/>
                </a:cubicBezTo>
                <a:cubicBezTo>
                  <a:pt x="163" y="102"/>
                  <a:pt x="159" y="119"/>
                  <a:pt x="168" y="117"/>
                </a:cubicBezTo>
                <a:cubicBezTo>
                  <a:pt x="172" y="116"/>
                  <a:pt x="173" y="112"/>
                  <a:pt x="173" y="108"/>
                </a:cubicBezTo>
                <a:cubicBezTo>
                  <a:pt x="176" y="114"/>
                  <a:pt x="179" y="118"/>
                  <a:pt x="185" y="116"/>
                </a:cubicBezTo>
                <a:cubicBezTo>
                  <a:pt x="191" y="113"/>
                  <a:pt x="189" y="106"/>
                  <a:pt x="186" y="102"/>
                </a:cubicBezTo>
                <a:cubicBezTo>
                  <a:pt x="183" y="98"/>
                  <a:pt x="178" y="94"/>
                  <a:pt x="173" y="92"/>
                </a:cubicBezTo>
                <a:cubicBezTo>
                  <a:pt x="174" y="91"/>
                  <a:pt x="174" y="91"/>
                  <a:pt x="175" y="91"/>
                </a:cubicBezTo>
                <a:cubicBezTo>
                  <a:pt x="184" y="90"/>
                  <a:pt x="193" y="92"/>
                  <a:pt x="202" y="95"/>
                </a:cubicBezTo>
                <a:cubicBezTo>
                  <a:pt x="211" y="98"/>
                  <a:pt x="220" y="101"/>
                  <a:pt x="227" y="105"/>
                </a:cubicBezTo>
                <a:cubicBezTo>
                  <a:pt x="232" y="109"/>
                  <a:pt x="237" y="113"/>
                  <a:pt x="242" y="117"/>
                </a:cubicBezTo>
                <a:cubicBezTo>
                  <a:pt x="243" y="119"/>
                  <a:pt x="244" y="120"/>
                  <a:pt x="246" y="122"/>
                </a:cubicBezTo>
                <a:cubicBezTo>
                  <a:pt x="246" y="123"/>
                  <a:pt x="246" y="123"/>
                  <a:pt x="246" y="123"/>
                </a:cubicBezTo>
                <a:cubicBezTo>
                  <a:pt x="253" y="137"/>
                  <a:pt x="256" y="152"/>
                  <a:pt x="258" y="167"/>
                </a:cubicBezTo>
                <a:close/>
                <a:moveTo>
                  <a:pt x="97" y="158"/>
                </a:moveTo>
                <a:cubicBezTo>
                  <a:pt x="99" y="150"/>
                  <a:pt x="102" y="141"/>
                  <a:pt x="106" y="133"/>
                </a:cubicBezTo>
                <a:cubicBezTo>
                  <a:pt x="103" y="141"/>
                  <a:pt x="100" y="150"/>
                  <a:pt x="97" y="158"/>
                </a:cubicBezTo>
                <a:close/>
                <a:moveTo>
                  <a:pt x="240" y="111"/>
                </a:moveTo>
                <a:cubicBezTo>
                  <a:pt x="237" y="108"/>
                  <a:pt x="233" y="105"/>
                  <a:pt x="229" y="103"/>
                </a:cubicBezTo>
                <a:cubicBezTo>
                  <a:pt x="216" y="93"/>
                  <a:pt x="202" y="85"/>
                  <a:pt x="185" y="84"/>
                </a:cubicBezTo>
                <a:cubicBezTo>
                  <a:pt x="181" y="84"/>
                  <a:pt x="178" y="84"/>
                  <a:pt x="174" y="85"/>
                </a:cubicBezTo>
                <a:cubicBezTo>
                  <a:pt x="174" y="83"/>
                  <a:pt x="173" y="82"/>
                  <a:pt x="171" y="82"/>
                </a:cubicBezTo>
                <a:cubicBezTo>
                  <a:pt x="168" y="82"/>
                  <a:pt x="165" y="83"/>
                  <a:pt x="164" y="86"/>
                </a:cubicBezTo>
                <a:cubicBezTo>
                  <a:pt x="164" y="86"/>
                  <a:pt x="164" y="86"/>
                  <a:pt x="164" y="87"/>
                </a:cubicBezTo>
                <a:cubicBezTo>
                  <a:pt x="147" y="91"/>
                  <a:pt x="130" y="101"/>
                  <a:pt x="117" y="113"/>
                </a:cubicBezTo>
                <a:cubicBezTo>
                  <a:pt x="99" y="131"/>
                  <a:pt x="93" y="157"/>
                  <a:pt x="90" y="182"/>
                </a:cubicBezTo>
                <a:cubicBezTo>
                  <a:pt x="88" y="213"/>
                  <a:pt x="88" y="245"/>
                  <a:pt x="90" y="276"/>
                </a:cubicBezTo>
                <a:cubicBezTo>
                  <a:pt x="91" y="285"/>
                  <a:pt x="92" y="293"/>
                  <a:pt x="93" y="301"/>
                </a:cubicBezTo>
                <a:cubicBezTo>
                  <a:pt x="86" y="296"/>
                  <a:pt x="80" y="289"/>
                  <a:pt x="76" y="281"/>
                </a:cubicBezTo>
                <a:cubicBezTo>
                  <a:pt x="71" y="270"/>
                  <a:pt x="73" y="258"/>
                  <a:pt x="75" y="246"/>
                </a:cubicBezTo>
                <a:cubicBezTo>
                  <a:pt x="77" y="231"/>
                  <a:pt x="76" y="216"/>
                  <a:pt x="77" y="201"/>
                </a:cubicBezTo>
                <a:cubicBezTo>
                  <a:pt x="78" y="194"/>
                  <a:pt x="79" y="186"/>
                  <a:pt x="79" y="179"/>
                </a:cubicBezTo>
                <a:cubicBezTo>
                  <a:pt x="80" y="172"/>
                  <a:pt x="79" y="165"/>
                  <a:pt x="78" y="158"/>
                </a:cubicBezTo>
                <a:cubicBezTo>
                  <a:pt x="76" y="144"/>
                  <a:pt x="72" y="130"/>
                  <a:pt x="75" y="114"/>
                </a:cubicBezTo>
                <a:cubicBezTo>
                  <a:pt x="77" y="100"/>
                  <a:pt x="86" y="88"/>
                  <a:pt x="96" y="79"/>
                </a:cubicBezTo>
                <a:cubicBezTo>
                  <a:pt x="107" y="70"/>
                  <a:pt x="120" y="65"/>
                  <a:pt x="134" y="62"/>
                </a:cubicBezTo>
                <a:cubicBezTo>
                  <a:pt x="142" y="61"/>
                  <a:pt x="151" y="61"/>
                  <a:pt x="159" y="60"/>
                </a:cubicBezTo>
                <a:cubicBezTo>
                  <a:pt x="166" y="59"/>
                  <a:pt x="173" y="57"/>
                  <a:pt x="181" y="56"/>
                </a:cubicBezTo>
                <a:cubicBezTo>
                  <a:pt x="181" y="56"/>
                  <a:pt x="181" y="56"/>
                  <a:pt x="181" y="56"/>
                </a:cubicBezTo>
                <a:cubicBezTo>
                  <a:pt x="183" y="57"/>
                  <a:pt x="186" y="59"/>
                  <a:pt x="189" y="60"/>
                </a:cubicBezTo>
                <a:cubicBezTo>
                  <a:pt x="209" y="72"/>
                  <a:pt x="228" y="90"/>
                  <a:pt x="240" y="111"/>
                </a:cubicBezTo>
                <a:close/>
                <a:moveTo>
                  <a:pt x="41" y="229"/>
                </a:moveTo>
                <a:cubicBezTo>
                  <a:pt x="39" y="243"/>
                  <a:pt x="39" y="257"/>
                  <a:pt x="38" y="272"/>
                </a:cubicBezTo>
                <a:cubicBezTo>
                  <a:pt x="38" y="272"/>
                  <a:pt x="38" y="272"/>
                  <a:pt x="38" y="272"/>
                </a:cubicBezTo>
                <a:cubicBezTo>
                  <a:pt x="39" y="275"/>
                  <a:pt x="39" y="278"/>
                  <a:pt x="40" y="280"/>
                </a:cubicBezTo>
                <a:cubicBezTo>
                  <a:pt x="33" y="277"/>
                  <a:pt x="24" y="275"/>
                  <a:pt x="29" y="266"/>
                </a:cubicBezTo>
                <a:cubicBezTo>
                  <a:pt x="29" y="266"/>
                  <a:pt x="29" y="266"/>
                  <a:pt x="29" y="266"/>
                </a:cubicBezTo>
                <a:cubicBezTo>
                  <a:pt x="33" y="262"/>
                  <a:pt x="36" y="256"/>
                  <a:pt x="36" y="250"/>
                </a:cubicBezTo>
                <a:cubicBezTo>
                  <a:pt x="36" y="243"/>
                  <a:pt x="34" y="237"/>
                  <a:pt x="34" y="231"/>
                </a:cubicBezTo>
                <a:cubicBezTo>
                  <a:pt x="34" y="222"/>
                  <a:pt x="36" y="213"/>
                  <a:pt x="37" y="204"/>
                </a:cubicBezTo>
                <a:cubicBezTo>
                  <a:pt x="40" y="189"/>
                  <a:pt x="39" y="174"/>
                  <a:pt x="42" y="160"/>
                </a:cubicBezTo>
                <a:cubicBezTo>
                  <a:pt x="43" y="169"/>
                  <a:pt x="44" y="178"/>
                  <a:pt x="44" y="187"/>
                </a:cubicBezTo>
                <a:cubicBezTo>
                  <a:pt x="44" y="188"/>
                  <a:pt x="44" y="189"/>
                  <a:pt x="44" y="190"/>
                </a:cubicBezTo>
                <a:cubicBezTo>
                  <a:pt x="44" y="190"/>
                  <a:pt x="44" y="190"/>
                  <a:pt x="44" y="190"/>
                </a:cubicBezTo>
                <a:cubicBezTo>
                  <a:pt x="44" y="203"/>
                  <a:pt x="42" y="216"/>
                  <a:pt x="41" y="229"/>
                </a:cubicBezTo>
                <a:close/>
                <a:moveTo>
                  <a:pt x="15" y="266"/>
                </a:moveTo>
                <a:cubicBezTo>
                  <a:pt x="19" y="265"/>
                  <a:pt x="23" y="262"/>
                  <a:pt x="26" y="259"/>
                </a:cubicBezTo>
                <a:cubicBezTo>
                  <a:pt x="27" y="258"/>
                  <a:pt x="33" y="252"/>
                  <a:pt x="30" y="256"/>
                </a:cubicBezTo>
                <a:cubicBezTo>
                  <a:pt x="28" y="260"/>
                  <a:pt x="25" y="262"/>
                  <a:pt x="22" y="265"/>
                </a:cubicBezTo>
                <a:cubicBezTo>
                  <a:pt x="22" y="265"/>
                  <a:pt x="22" y="265"/>
                  <a:pt x="22" y="265"/>
                </a:cubicBezTo>
                <a:cubicBezTo>
                  <a:pt x="26" y="265"/>
                  <a:pt x="28" y="262"/>
                  <a:pt x="30" y="260"/>
                </a:cubicBezTo>
                <a:cubicBezTo>
                  <a:pt x="30" y="260"/>
                  <a:pt x="30" y="260"/>
                  <a:pt x="30" y="260"/>
                </a:cubicBezTo>
                <a:cubicBezTo>
                  <a:pt x="28" y="263"/>
                  <a:pt x="25" y="266"/>
                  <a:pt x="20" y="266"/>
                </a:cubicBezTo>
                <a:cubicBezTo>
                  <a:pt x="18" y="267"/>
                  <a:pt x="16" y="267"/>
                  <a:pt x="15" y="266"/>
                </a:cubicBezTo>
                <a:close/>
                <a:moveTo>
                  <a:pt x="8" y="186"/>
                </a:moveTo>
                <a:cubicBezTo>
                  <a:pt x="8" y="186"/>
                  <a:pt x="8" y="186"/>
                  <a:pt x="9" y="186"/>
                </a:cubicBezTo>
                <a:cubicBezTo>
                  <a:pt x="13" y="183"/>
                  <a:pt x="19" y="182"/>
                  <a:pt x="24" y="180"/>
                </a:cubicBezTo>
                <a:cubicBezTo>
                  <a:pt x="26" y="179"/>
                  <a:pt x="29" y="178"/>
                  <a:pt x="31" y="177"/>
                </a:cubicBezTo>
                <a:cubicBezTo>
                  <a:pt x="32" y="176"/>
                  <a:pt x="34" y="175"/>
                  <a:pt x="36" y="175"/>
                </a:cubicBezTo>
                <a:cubicBezTo>
                  <a:pt x="34" y="175"/>
                  <a:pt x="33" y="176"/>
                  <a:pt x="32" y="177"/>
                </a:cubicBezTo>
                <a:cubicBezTo>
                  <a:pt x="25" y="182"/>
                  <a:pt x="15" y="184"/>
                  <a:pt x="8" y="190"/>
                </a:cubicBezTo>
                <a:cubicBezTo>
                  <a:pt x="8" y="189"/>
                  <a:pt x="8" y="188"/>
                  <a:pt x="8" y="186"/>
                </a:cubicBezTo>
                <a:close/>
                <a:moveTo>
                  <a:pt x="45" y="69"/>
                </a:moveTo>
                <a:cubicBezTo>
                  <a:pt x="51" y="66"/>
                  <a:pt x="56" y="63"/>
                  <a:pt x="62" y="60"/>
                </a:cubicBezTo>
                <a:cubicBezTo>
                  <a:pt x="65" y="58"/>
                  <a:pt x="68" y="57"/>
                  <a:pt x="71" y="55"/>
                </a:cubicBezTo>
                <a:cubicBezTo>
                  <a:pt x="71" y="55"/>
                  <a:pt x="72" y="55"/>
                  <a:pt x="72" y="55"/>
                </a:cubicBezTo>
                <a:cubicBezTo>
                  <a:pt x="61" y="61"/>
                  <a:pt x="51" y="67"/>
                  <a:pt x="42" y="74"/>
                </a:cubicBezTo>
                <a:cubicBezTo>
                  <a:pt x="43" y="72"/>
                  <a:pt x="44" y="71"/>
                  <a:pt x="45" y="69"/>
                </a:cubicBezTo>
                <a:close/>
                <a:moveTo>
                  <a:pt x="83" y="51"/>
                </a:moveTo>
                <a:cubicBezTo>
                  <a:pt x="82" y="52"/>
                  <a:pt x="81" y="52"/>
                  <a:pt x="80" y="53"/>
                </a:cubicBezTo>
                <a:cubicBezTo>
                  <a:pt x="76" y="55"/>
                  <a:pt x="72" y="57"/>
                  <a:pt x="67" y="60"/>
                </a:cubicBezTo>
                <a:cubicBezTo>
                  <a:pt x="60" y="64"/>
                  <a:pt x="52" y="68"/>
                  <a:pt x="44" y="73"/>
                </a:cubicBezTo>
                <a:cubicBezTo>
                  <a:pt x="45" y="73"/>
                  <a:pt x="45" y="72"/>
                  <a:pt x="45" y="72"/>
                </a:cubicBezTo>
                <a:cubicBezTo>
                  <a:pt x="49" y="69"/>
                  <a:pt x="53" y="67"/>
                  <a:pt x="57" y="64"/>
                </a:cubicBezTo>
                <a:cubicBezTo>
                  <a:pt x="64" y="60"/>
                  <a:pt x="72" y="57"/>
                  <a:pt x="78" y="52"/>
                </a:cubicBezTo>
                <a:cubicBezTo>
                  <a:pt x="80" y="52"/>
                  <a:pt x="82" y="51"/>
                  <a:pt x="83" y="51"/>
                </a:cubicBezTo>
                <a:close/>
                <a:moveTo>
                  <a:pt x="40" y="77"/>
                </a:moveTo>
                <a:cubicBezTo>
                  <a:pt x="40" y="76"/>
                  <a:pt x="40" y="76"/>
                  <a:pt x="41" y="76"/>
                </a:cubicBezTo>
                <a:cubicBezTo>
                  <a:pt x="48" y="71"/>
                  <a:pt x="55" y="67"/>
                  <a:pt x="63" y="63"/>
                </a:cubicBezTo>
                <a:cubicBezTo>
                  <a:pt x="67" y="61"/>
                  <a:pt x="71" y="58"/>
                  <a:pt x="76" y="56"/>
                </a:cubicBezTo>
                <a:cubicBezTo>
                  <a:pt x="78" y="55"/>
                  <a:pt x="80" y="54"/>
                  <a:pt x="82" y="52"/>
                </a:cubicBezTo>
                <a:cubicBezTo>
                  <a:pt x="83" y="52"/>
                  <a:pt x="84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6" y="51"/>
                </a:cubicBezTo>
                <a:cubicBezTo>
                  <a:pt x="85" y="51"/>
                  <a:pt x="84" y="51"/>
                  <a:pt x="84" y="52"/>
                </a:cubicBezTo>
                <a:cubicBezTo>
                  <a:pt x="76" y="57"/>
                  <a:pt x="68" y="61"/>
                  <a:pt x="59" y="66"/>
                </a:cubicBezTo>
                <a:cubicBezTo>
                  <a:pt x="52" y="70"/>
                  <a:pt x="45" y="75"/>
                  <a:pt x="38" y="80"/>
                </a:cubicBezTo>
                <a:cubicBezTo>
                  <a:pt x="39" y="79"/>
                  <a:pt x="39" y="78"/>
                  <a:pt x="40" y="77"/>
                </a:cubicBezTo>
                <a:close/>
                <a:moveTo>
                  <a:pt x="37" y="82"/>
                </a:moveTo>
                <a:cubicBezTo>
                  <a:pt x="41" y="80"/>
                  <a:pt x="44" y="78"/>
                  <a:pt x="48" y="76"/>
                </a:cubicBezTo>
                <a:cubicBezTo>
                  <a:pt x="53" y="73"/>
                  <a:pt x="59" y="71"/>
                  <a:pt x="63" y="68"/>
                </a:cubicBezTo>
                <a:cubicBezTo>
                  <a:pt x="66" y="67"/>
                  <a:pt x="68" y="65"/>
                  <a:pt x="70" y="64"/>
                </a:cubicBezTo>
                <a:cubicBezTo>
                  <a:pt x="68" y="66"/>
                  <a:pt x="66" y="68"/>
                  <a:pt x="64" y="70"/>
                </a:cubicBezTo>
                <a:cubicBezTo>
                  <a:pt x="55" y="75"/>
                  <a:pt x="46" y="80"/>
                  <a:pt x="36" y="84"/>
                </a:cubicBezTo>
                <a:cubicBezTo>
                  <a:pt x="36" y="83"/>
                  <a:pt x="36" y="83"/>
                  <a:pt x="37" y="82"/>
                </a:cubicBezTo>
                <a:close/>
                <a:moveTo>
                  <a:pt x="105" y="11"/>
                </a:moveTo>
                <a:cubicBezTo>
                  <a:pt x="106" y="11"/>
                  <a:pt x="107" y="11"/>
                  <a:pt x="108" y="10"/>
                </a:cubicBezTo>
                <a:cubicBezTo>
                  <a:pt x="109" y="10"/>
                  <a:pt x="110" y="9"/>
                  <a:pt x="111" y="9"/>
                </a:cubicBezTo>
                <a:cubicBezTo>
                  <a:pt x="111" y="9"/>
                  <a:pt x="115" y="6"/>
                  <a:pt x="113" y="8"/>
                </a:cubicBezTo>
                <a:cubicBezTo>
                  <a:pt x="110" y="10"/>
                  <a:pt x="107" y="11"/>
                  <a:pt x="104" y="12"/>
                </a:cubicBezTo>
                <a:cubicBezTo>
                  <a:pt x="105" y="12"/>
                  <a:pt x="105" y="11"/>
                  <a:pt x="105" y="11"/>
                </a:cubicBezTo>
                <a:close/>
                <a:moveTo>
                  <a:pt x="117" y="9"/>
                </a:moveTo>
                <a:cubicBezTo>
                  <a:pt x="117" y="9"/>
                  <a:pt x="117" y="9"/>
                  <a:pt x="117" y="9"/>
                </a:cubicBezTo>
                <a:cubicBezTo>
                  <a:pt x="114" y="10"/>
                  <a:pt x="112" y="11"/>
                  <a:pt x="109" y="12"/>
                </a:cubicBezTo>
                <a:cubicBezTo>
                  <a:pt x="108" y="12"/>
                  <a:pt x="107" y="13"/>
                  <a:pt x="105" y="13"/>
                </a:cubicBezTo>
                <a:cubicBezTo>
                  <a:pt x="105" y="13"/>
                  <a:pt x="104" y="14"/>
                  <a:pt x="103" y="14"/>
                </a:cubicBezTo>
                <a:cubicBezTo>
                  <a:pt x="103" y="14"/>
                  <a:pt x="103" y="14"/>
                  <a:pt x="104" y="13"/>
                </a:cubicBezTo>
                <a:cubicBezTo>
                  <a:pt x="107" y="12"/>
                  <a:pt x="112" y="10"/>
                  <a:pt x="115" y="8"/>
                </a:cubicBezTo>
                <a:cubicBezTo>
                  <a:pt x="115" y="8"/>
                  <a:pt x="116" y="8"/>
                  <a:pt x="117" y="9"/>
                </a:cubicBezTo>
                <a:close/>
                <a:moveTo>
                  <a:pt x="103" y="14"/>
                </a:moveTo>
                <a:cubicBezTo>
                  <a:pt x="105" y="14"/>
                  <a:pt x="106" y="13"/>
                  <a:pt x="108" y="13"/>
                </a:cubicBezTo>
                <a:cubicBezTo>
                  <a:pt x="110" y="12"/>
                  <a:pt x="111" y="12"/>
                  <a:pt x="112" y="11"/>
                </a:cubicBezTo>
                <a:cubicBezTo>
                  <a:pt x="114" y="10"/>
                  <a:pt x="117" y="9"/>
                  <a:pt x="113" y="11"/>
                </a:cubicBezTo>
                <a:cubicBezTo>
                  <a:pt x="110" y="13"/>
                  <a:pt x="106" y="14"/>
                  <a:pt x="102" y="16"/>
                </a:cubicBezTo>
                <a:cubicBezTo>
                  <a:pt x="102" y="16"/>
                  <a:pt x="103" y="15"/>
                  <a:pt x="103" y="14"/>
                </a:cubicBezTo>
                <a:close/>
                <a:moveTo>
                  <a:pt x="101" y="19"/>
                </a:moveTo>
                <a:cubicBezTo>
                  <a:pt x="103" y="18"/>
                  <a:pt x="105" y="17"/>
                  <a:pt x="107" y="16"/>
                </a:cubicBezTo>
                <a:cubicBezTo>
                  <a:pt x="106" y="17"/>
                  <a:pt x="106" y="18"/>
                  <a:pt x="105" y="19"/>
                </a:cubicBezTo>
                <a:cubicBezTo>
                  <a:pt x="103" y="20"/>
                  <a:pt x="101" y="20"/>
                  <a:pt x="100" y="21"/>
                </a:cubicBezTo>
                <a:cubicBezTo>
                  <a:pt x="100" y="20"/>
                  <a:pt x="100" y="19"/>
                  <a:pt x="101" y="19"/>
                </a:cubicBezTo>
                <a:close/>
                <a:moveTo>
                  <a:pt x="119" y="12"/>
                </a:moveTo>
                <a:cubicBezTo>
                  <a:pt x="119" y="13"/>
                  <a:pt x="120" y="13"/>
                  <a:pt x="120" y="14"/>
                </a:cubicBezTo>
                <a:cubicBezTo>
                  <a:pt x="118" y="14"/>
                  <a:pt x="117" y="14"/>
                  <a:pt x="115" y="15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5"/>
                  <a:pt x="114" y="15"/>
                  <a:pt x="115" y="14"/>
                </a:cubicBezTo>
                <a:cubicBezTo>
                  <a:pt x="116" y="14"/>
                  <a:pt x="118" y="13"/>
                  <a:pt x="119" y="12"/>
                </a:cubicBezTo>
                <a:cubicBezTo>
                  <a:pt x="119" y="12"/>
                  <a:pt x="119" y="12"/>
                  <a:pt x="119" y="12"/>
                </a:cubicBezTo>
                <a:close/>
                <a:moveTo>
                  <a:pt x="123" y="19"/>
                </a:moveTo>
                <a:cubicBezTo>
                  <a:pt x="122" y="19"/>
                  <a:pt x="122" y="18"/>
                  <a:pt x="122" y="18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20" y="17"/>
                  <a:pt x="119" y="16"/>
                  <a:pt x="121" y="15"/>
                </a:cubicBezTo>
                <a:cubicBezTo>
                  <a:pt x="121" y="16"/>
                  <a:pt x="122" y="17"/>
                  <a:pt x="123" y="19"/>
                </a:cubicBezTo>
                <a:close/>
                <a:moveTo>
                  <a:pt x="142" y="40"/>
                </a:moveTo>
                <a:cubicBezTo>
                  <a:pt x="141" y="40"/>
                  <a:pt x="140" y="40"/>
                  <a:pt x="139" y="40"/>
                </a:cubicBezTo>
                <a:cubicBezTo>
                  <a:pt x="139" y="40"/>
                  <a:pt x="139" y="39"/>
                  <a:pt x="139" y="39"/>
                </a:cubicBezTo>
                <a:cubicBezTo>
                  <a:pt x="142" y="38"/>
                  <a:pt x="145" y="37"/>
                  <a:pt x="148" y="37"/>
                </a:cubicBezTo>
                <a:cubicBezTo>
                  <a:pt x="148" y="37"/>
                  <a:pt x="145" y="39"/>
                  <a:pt x="144" y="39"/>
                </a:cubicBezTo>
                <a:cubicBezTo>
                  <a:pt x="144" y="39"/>
                  <a:pt x="143" y="40"/>
                  <a:pt x="142" y="40"/>
                </a:cubicBezTo>
                <a:close/>
                <a:moveTo>
                  <a:pt x="105" y="44"/>
                </a:moveTo>
                <a:cubicBezTo>
                  <a:pt x="105" y="37"/>
                  <a:pt x="103" y="23"/>
                  <a:pt x="110" y="18"/>
                </a:cubicBezTo>
                <a:cubicBezTo>
                  <a:pt x="114" y="15"/>
                  <a:pt x="121" y="22"/>
                  <a:pt x="125" y="24"/>
                </a:cubicBezTo>
                <a:cubicBezTo>
                  <a:pt x="131" y="28"/>
                  <a:pt x="137" y="32"/>
                  <a:pt x="136" y="40"/>
                </a:cubicBezTo>
                <a:cubicBezTo>
                  <a:pt x="126" y="39"/>
                  <a:pt x="115" y="41"/>
                  <a:pt x="105" y="44"/>
                </a:cubicBezTo>
                <a:close/>
                <a:moveTo>
                  <a:pt x="92" y="42"/>
                </a:moveTo>
                <a:cubicBezTo>
                  <a:pt x="94" y="41"/>
                  <a:pt x="96" y="40"/>
                  <a:pt x="98" y="39"/>
                </a:cubicBezTo>
                <a:cubicBezTo>
                  <a:pt x="98" y="40"/>
                  <a:pt x="98" y="41"/>
                  <a:pt x="98" y="41"/>
                </a:cubicBezTo>
                <a:cubicBezTo>
                  <a:pt x="97" y="42"/>
                  <a:pt x="96" y="42"/>
                  <a:pt x="96" y="43"/>
                </a:cubicBezTo>
                <a:cubicBezTo>
                  <a:pt x="95" y="43"/>
                  <a:pt x="94" y="44"/>
                  <a:pt x="93" y="44"/>
                </a:cubicBezTo>
                <a:cubicBezTo>
                  <a:pt x="92" y="43"/>
                  <a:pt x="92" y="43"/>
                  <a:pt x="92" y="42"/>
                </a:cubicBezTo>
                <a:close/>
                <a:moveTo>
                  <a:pt x="92" y="41"/>
                </a:moveTo>
                <a:cubicBezTo>
                  <a:pt x="92" y="40"/>
                  <a:pt x="92" y="39"/>
                  <a:pt x="92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93" y="38"/>
                  <a:pt x="94" y="38"/>
                  <a:pt x="95" y="38"/>
                </a:cubicBezTo>
                <a:cubicBezTo>
                  <a:pt x="95" y="37"/>
                  <a:pt x="101" y="36"/>
                  <a:pt x="98" y="37"/>
                </a:cubicBezTo>
                <a:cubicBezTo>
                  <a:pt x="96" y="39"/>
                  <a:pt x="94" y="40"/>
                  <a:pt x="92" y="41"/>
                </a:cubicBezTo>
                <a:close/>
                <a:moveTo>
                  <a:pt x="94" y="37"/>
                </a:moveTo>
                <a:cubicBezTo>
                  <a:pt x="95" y="37"/>
                  <a:pt x="96" y="36"/>
                  <a:pt x="96" y="36"/>
                </a:cubicBezTo>
                <a:cubicBezTo>
                  <a:pt x="94" y="37"/>
                  <a:pt x="92" y="39"/>
                  <a:pt x="94" y="37"/>
                </a:cubicBezTo>
                <a:close/>
                <a:moveTo>
                  <a:pt x="92" y="38"/>
                </a:moveTo>
                <a:cubicBezTo>
                  <a:pt x="92" y="37"/>
                  <a:pt x="92" y="36"/>
                  <a:pt x="92" y="36"/>
                </a:cubicBezTo>
                <a:cubicBezTo>
                  <a:pt x="93" y="35"/>
                  <a:pt x="94" y="35"/>
                  <a:pt x="94" y="35"/>
                </a:cubicBezTo>
                <a:cubicBezTo>
                  <a:pt x="95" y="34"/>
                  <a:pt x="103" y="31"/>
                  <a:pt x="99" y="34"/>
                </a:cubicBezTo>
                <a:cubicBezTo>
                  <a:pt x="97" y="36"/>
                  <a:pt x="94" y="36"/>
                  <a:pt x="92" y="38"/>
                </a:cubicBezTo>
                <a:close/>
                <a:moveTo>
                  <a:pt x="93" y="49"/>
                </a:moveTo>
                <a:cubicBezTo>
                  <a:pt x="93" y="47"/>
                  <a:pt x="93" y="46"/>
                  <a:pt x="93" y="45"/>
                </a:cubicBezTo>
                <a:cubicBezTo>
                  <a:pt x="94" y="45"/>
                  <a:pt x="95" y="44"/>
                  <a:pt x="97" y="44"/>
                </a:cubicBezTo>
                <a:cubicBezTo>
                  <a:pt x="98" y="44"/>
                  <a:pt x="99" y="44"/>
                  <a:pt x="100" y="44"/>
                </a:cubicBezTo>
                <a:cubicBezTo>
                  <a:pt x="99" y="45"/>
                  <a:pt x="98" y="45"/>
                  <a:pt x="97" y="46"/>
                </a:cubicBezTo>
                <a:cubicBezTo>
                  <a:pt x="96" y="46"/>
                  <a:pt x="95" y="47"/>
                  <a:pt x="94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4" y="48"/>
                  <a:pt x="93" y="49"/>
                </a:cubicBezTo>
                <a:close/>
                <a:moveTo>
                  <a:pt x="99" y="46"/>
                </a:move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100" y="45"/>
                  <a:pt x="101" y="44"/>
                  <a:pt x="102" y="43"/>
                </a:cubicBezTo>
                <a:cubicBezTo>
                  <a:pt x="102" y="43"/>
                  <a:pt x="102" y="42"/>
                  <a:pt x="101" y="42"/>
                </a:cubicBezTo>
                <a:cubicBezTo>
                  <a:pt x="100" y="42"/>
                  <a:pt x="99" y="42"/>
                  <a:pt x="98" y="43"/>
                </a:cubicBezTo>
                <a:cubicBezTo>
                  <a:pt x="97" y="43"/>
                  <a:pt x="91" y="46"/>
                  <a:pt x="94" y="44"/>
                </a:cubicBezTo>
                <a:cubicBezTo>
                  <a:pt x="97" y="43"/>
                  <a:pt x="100" y="42"/>
                  <a:pt x="101" y="39"/>
                </a:cubicBezTo>
                <a:cubicBezTo>
                  <a:pt x="101" y="39"/>
                  <a:pt x="100" y="38"/>
                  <a:pt x="100" y="38"/>
                </a:cubicBezTo>
                <a:cubicBezTo>
                  <a:pt x="98" y="38"/>
                  <a:pt x="96" y="39"/>
                  <a:pt x="95" y="40"/>
                </a:cubicBezTo>
                <a:cubicBezTo>
                  <a:pt x="97" y="38"/>
                  <a:pt x="100" y="38"/>
                  <a:pt x="102" y="35"/>
                </a:cubicBezTo>
                <a:cubicBezTo>
                  <a:pt x="102" y="35"/>
                  <a:pt x="101" y="34"/>
                  <a:pt x="101" y="34"/>
                </a:cubicBezTo>
                <a:cubicBezTo>
                  <a:pt x="100" y="35"/>
                  <a:pt x="99" y="35"/>
                  <a:pt x="98" y="35"/>
                </a:cubicBezTo>
                <a:cubicBezTo>
                  <a:pt x="98" y="35"/>
                  <a:pt x="98" y="35"/>
                  <a:pt x="98" y="35"/>
                </a:cubicBezTo>
                <a:cubicBezTo>
                  <a:pt x="99" y="34"/>
                  <a:pt x="101" y="33"/>
                  <a:pt x="102" y="32"/>
                </a:cubicBezTo>
                <a:cubicBezTo>
                  <a:pt x="102" y="32"/>
                  <a:pt x="101" y="31"/>
                  <a:pt x="101" y="32"/>
                </a:cubicBezTo>
                <a:cubicBezTo>
                  <a:pt x="100" y="32"/>
                  <a:pt x="98" y="32"/>
                  <a:pt x="97" y="33"/>
                </a:cubicBezTo>
                <a:cubicBezTo>
                  <a:pt x="95" y="34"/>
                  <a:pt x="90" y="36"/>
                  <a:pt x="95" y="33"/>
                </a:cubicBezTo>
                <a:cubicBezTo>
                  <a:pt x="97" y="31"/>
                  <a:pt x="100" y="30"/>
                  <a:pt x="102" y="28"/>
                </a:cubicBezTo>
                <a:cubicBezTo>
                  <a:pt x="102" y="27"/>
                  <a:pt x="102" y="27"/>
                  <a:pt x="101" y="27"/>
                </a:cubicBezTo>
                <a:cubicBezTo>
                  <a:pt x="100" y="27"/>
                  <a:pt x="100" y="27"/>
                  <a:pt x="99" y="28"/>
                </a:cubicBezTo>
                <a:cubicBezTo>
                  <a:pt x="98" y="28"/>
                  <a:pt x="96" y="29"/>
                  <a:pt x="94" y="30"/>
                </a:cubicBezTo>
                <a:cubicBezTo>
                  <a:pt x="94" y="29"/>
                  <a:pt x="94" y="29"/>
                  <a:pt x="95" y="28"/>
                </a:cubicBezTo>
                <a:cubicBezTo>
                  <a:pt x="97" y="27"/>
                  <a:pt x="101" y="26"/>
                  <a:pt x="103" y="24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1" y="23"/>
                  <a:pt x="100" y="24"/>
                  <a:pt x="99" y="24"/>
                </a:cubicBezTo>
                <a:cubicBezTo>
                  <a:pt x="98" y="24"/>
                  <a:pt x="97" y="25"/>
                  <a:pt x="97" y="25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5"/>
                  <a:pt x="97" y="25"/>
                  <a:pt x="97" y="25"/>
                </a:cubicBezTo>
                <a:cubicBezTo>
                  <a:pt x="99" y="23"/>
                  <a:pt x="102" y="22"/>
                  <a:pt x="104" y="21"/>
                </a:cubicBezTo>
                <a:cubicBezTo>
                  <a:pt x="101" y="28"/>
                  <a:pt x="102" y="39"/>
                  <a:pt x="102" y="44"/>
                </a:cubicBezTo>
                <a:cubicBezTo>
                  <a:pt x="102" y="44"/>
                  <a:pt x="102" y="45"/>
                  <a:pt x="102" y="45"/>
                </a:cubicBezTo>
                <a:cubicBezTo>
                  <a:pt x="101" y="45"/>
                  <a:pt x="100" y="46"/>
                  <a:pt x="99" y="46"/>
                </a:cubicBezTo>
                <a:close/>
                <a:moveTo>
                  <a:pt x="118" y="16"/>
                </a:moveTo>
                <a:cubicBezTo>
                  <a:pt x="117" y="16"/>
                  <a:pt x="116" y="16"/>
                  <a:pt x="116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7" y="15"/>
                  <a:pt x="118" y="15"/>
                  <a:pt x="119" y="15"/>
                </a:cubicBezTo>
                <a:cubicBezTo>
                  <a:pt x="118" y="16"/>
                  <a:pt x="118" y="16"/>
                  <a:pt x="118" y="16"/>
                </a:cubicBezTo>
                <a:close/>
                <a:moveTo>
                  <a:pt x="139" y="36"/>
                </a:moveTo>
                <a:cubicBezTo>
                  <a:pt x="141" y="35"/>
                  <a:pt x="144" y="34"/>
                  <a:pt x="146" y="34"/>
                </a:cubicBezTo>
                <a:cubicBezTo>
                  <a:pt x="146" y="34"/>
                  <a:pt x="144" y="35"/>
                  <a:pt x="144" y="36"/>
                </a:cubicBezTo>
                <a:cubicBezTo>
                  <a:pt x="143" y="36"/>
                  <a:pt x="142" y="36"/>
                  <a:pt x="141" y="37"/>
                </a:cubicBezTo>
                <a:cubicBezTo>
                  <a:pt x="140" y="37"/>
                  <a:pt x="140" y="37"/>
                  <a:pt x="139" y="38"/>
                </a:cubicBezTo>
                <a:cubicBezTo>
                  <a:pt x="139" y="37"/>
                  <a:pt x="139" y="36"/>
                  <a:pt x="139" y="36"/>
                </a:cubicBezTo>
                <a:close/>
                <a:moveTo>
                  <a:pt x="138" y="32"/>
                </a:moveTo>
                <a:cubicBezTo>
                  <a:pt x="138" y="32"/>
                  <a:pt x="139" y="32"/>
                  <a:pt x="139" y="32"/>
                </a:cubicBezTo>
                <a:cubicBezTo>
                  <a:pt x="140" y="32"/>
                  <a:pt x="144" y="31"/>
                  <a:pt x="144" y="30"/>
                </a:cubicBezTo>
                <a:cubicBezTo>
                  <a:pt x="144" y="32"/>
                  <a:pt x="141" y="33"/>
                  <a:pt x="139" y="34"/>
                </a:cubicBezTo>
                <a:cubicBezTo>
                  <a:pt x="138" y="34"/>
                  <a:pt x="138" y="33"/>
                  <a:pt x="138" y="32"/>
                </a:cubicBezTo>
                <a:close/>
                <a:moveTo>
                  <a:pt x="137" y="32"/>
                </a:moveTo>
                <a:cubicBezTo>
                  <a:pt x="137" y="32"/>
                  <a:pt x="137" y="32"/>
                  <a:pt x="137" y="31"/>
                </a:cubicBezTo>
                <a:cubicBezTo>
                  <a:pt x="138" y="31"/>
                  <a:pt x="139" y="30"/>
                  <a:pt x="139" y="30"/>
                </a:cubicBezTo>
                <a:cubicBezTo>
                  <a:pt x="140" y="29"/>
                  <a:pt x="140" y="29"/>
                  <a:pt x="141" y="29"/>
                </a:cubicBezTo>
                <a:cubicBezTo>
                  <a:pt x="142" y="29"/>
                  <a:pt x="143" y="29"/>
                  <a:pt x="144" y="30"/>
                </a:cubicBezTo>
                <a:cubicBezTo>
                  <a:pt x="142" y="30"/>
                  <a:pt x="140" y="31"/>
                  <a:pt x="137" y="32"/>
                </a:cubicBezTo>
                <a:close/>
                <a:moveTo>
                  <a:pt x="140" y="28"/>
                </a:moveTo>
                <a:cubicBezTo>
                  <a:pt x="139" y="29"/>
                  <a:pt x="138" y="30"/>
                  <a:pt x="137" y="30"/>
                </a:cubicBezTo>
                <a:cubicBezTo>
                  <a:pt x="137" y="30"/>
                  <a:pt x="137" y="30"/>
                  <a:pt x="137" y="31"/>
                </a:cubicBezTo>
                <a:cubicBezTo>
                  <a:pt x="136" y="30"/>
                  <a:pt x="136" y="30"/>
                  <a:pt x="136" y="29"/>
                </a:cubicBezTo>
                <a:cubicBezTo>
                  <a:pt x="137" y="29"/>
                  <a:pt x="138" y="29"/>
                  <a:pt x="140" y="28"/>
                </a:cubicBezTo>
                <a:cubicBezTo>
                  <a:pt x="140" y="28"/>
                  <a:pt x="140" y="28"/>
                  <a:pt x="140" y="28"/>
                </a:cubicBezTo>
                <a:close/>
                <a:moveTo>
                  <a:pt x="117" y="13"/>
                </a:moveTo>
                <a:cubicBezTo>
                  <a:pt x="115" y="13"/>
                  <a:pt x="114" y="14"/>
                  <a:pt x="113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5"/>
                  <a:pt x="111" y="15"/>
                  <a:pt x="110" y="15"/>
                </a:cubicBezTo>
                <a:cubicBezTo>
                  <a:pt x="111" y="14"/>
                  <a:pt x="112" y="14"/>
                  <a:pt x="113" y="14"/>
                </a:cubicBezTo>
                <a:cubicBezTo>
                  <a:pt x="114" y="13"/>
                  <a:pt x="115" y="13"/>
                  <a:pt x="116" y="13"/>
                </a:cubicBezTo>
                <a:cubicBezTo>
                  <a:pt x="116" y="13"/>
                  <a:pt x="117" y="12"/>
                  <a:pt x="117" y="12"/>
                </a:cubicBezTo>
                <a:cubicBezTo>
                  <a:pt x="117" y="12"/>
                  <a:pt x="117" y="12"/>
                  <a:pt x="117" y="13"/>
                </a:cubicBezTo>
                <a:close/>
                <a:moveTo>
                  <a:pt x="99" y="22"/>
                </a:moveTo>
                <a:cubicBezTo>
                  <a:pt x="100" y="21"/>
                  <a:pt x="101" y="21"/>
                  <a:pt x="102" y="20"/>
                </a:cubicBezTo>
                <a:cubicBezTo>
                  <a:pt x="106" y="19"/>
                  <a:pt x="103" y="21"/>
                  <a:pt x="102" y="21"/>
                </a:cubicBezTo>
                <a:cubicBezTo>
                  <a:pt x="101" y="22"/>
                  <a:pt x="99" y="23"/>
                  <a:pt x="98" y="24"/>
                </a:cubicBezTo>
                <a:cubicBezTo>
                  <a:pt x="98" y="23"/>
                  <a:pt x="99" y="22"/>
                  <a:pt x="99" y="22"/>
                </a:cubicBezTo>
                <a:close/>
                <a:moveTo>
                  <a:pt x="96" y="26"/>
                </a:moveTo>
                <a:cubicBezTo>
                  <a:pt x="97" y="26"/>
                  <a:pt x="98" y="26"/>
                  <a:pt x="98" y="25"/>
                </a:cubicBezTo>
                <a:cubicBezTo>
                  <a:pt x="101" y="24"/>
                  <a:pt x="102" y="23"/>
                  <a:pt x="99" y="25"/>
                </a:cubicBezTo>
                <a:cubicBezTo>
                  <a:pt x="98" y="26"/>
                  <a:pt x="97" y="27"/>
                  <a:pt x="95" y="28"/>
                </a:cubicBezTo>
                <a:cubicBezTo>
                  <a:pt x="95" y="27"/>
                  <a:pt x="96" y="27"/>
                  <a:pt x="96" y="26"/>
                </a:cubicBezTo>
                <a:close/>
                <a:moveTo>
                  <a:pt x="94" y="31"/>
                </a:moveTo>
                <a:cubicBezTo>
                  <a:pt x="95" y="31"/>
                  <a:pt x="96" y="30"/>
                  <a:pt x="96" y="30"/>
                </a:cubicBezTo>
                <a:cubicBezTo>
                  <a:pt x="97" y="29"/>
                  <a:pt x="98" y="29"/>
                  <a:pt x="100" y="29"/>
                </a:cubicBezTo>
                <a:cubicBezTo>
                  <a:pt x="97" y="31"/>
                  <a:pt x="94" y="32"/>
                  <a:pt x="92" y="34"/>
                </a:cubicBezTo>
                <a:cubicBezTo>
                  <a:pt x="92" y="33"/>
                  <a:pt x="93" y="32"/>
                  <a:pt x="93" y="31"/>
                </a:cubicBezTo>
                <a:cubicBezTo>
                  <a:pt x="93" y="31"/>
                  <a:pt x="94" y="31"/>
                  <a:pt x="94" y="31"/>
                </a:cubicBezTo>
                <a:close/>
                <a:moveTo>
                  <a:pt x="38" y="168"/>
                </a:moveTo>
                <a:cubicBezTo>
                  <a:pt x="33" y="171"/>
                  <a:pt x="29" y="173"/>
                  <a:pt x="24" y="175"/>
                </a:cubicBezTo>
                <a:cubicBezTo>
                  <a:pt x="22" y="177"/>
                  <a:pt x="19" y="178"/>
                  <a:pt x="17" y="179"/>
                </a:cubicBezTo>
                <a:cubicBezTo>
                  <a:pt x="15" y="180"/>
                  <a:pt x="14" y="181"/>
                  <a:pt x="13" y="181"/>
                </a:cubicBezTo>
                <a:cubicBezTo>
                  <a:pt x="12" y="182"/>
                  <a:pt x="7" y="185"/>
                  <a:pt x="12" y="182"/>
                </a:cubicBezTo>
                <a:cubicBezTo>
                  <a:pt x="17" y="178"/>
                  <a:pt x="22" y="175"/>
                  <a:pt x="28" y="171"/>
                </a:cubicBezTo>
                <a:cubicBezTo>
                  <a:pt x="31" y="169"/>
                  <a:pt x="35" y="167"/>
                  <a:pt x="38" y="164"/>
                </a:cubicBezTo>
                <a:cubicBezTo>
                  <a:pt x="38" y="166"/>
                  <a:pt x="38" y="167"/>
                  <a:pt x="38" y="168"/>
                </a:cubicBezTo>
                <a:close/>
                <a:moveTo>
                  <a:pt x="9" y="179"/>
                </a:moveTo>
                <a:cubicBezTo>
                  <a:pt x="15" y="177"/>
                  <a:pt x="20" y="174"/>
                  <a:pt x="25" y="171"/>
                </a:cubicBezTo>
                <a:cubicBezTo>
                  <a:pt x="27" y="170"/>
                  <a:pt x="30" y="168"/>
                  <a:pt x="32" y="167"/>
                </a:cubicBezTo>
                <a:cubicBezTo>
                  <a:pt x="33" y="167"/>
                  <a:pt x="33" y="167"/>
                  <a:pt x="34" y="166"/>
                </a:cubicBezTo>
                <a:cubicBezTo>
                  <a:pt x="25" y="172"/>
                  <a:pt x="16" y="177"/>
                  <a:pt x="9" y="183"/>
                </a:cubicBezTo>
                <a:cubicBezTo>
                  <a:pt x="9" y="182"/>
                  <a:pt x="9" y="181"/>
                  <a:pt x="9" y="179"/>
                </a:cubicBezTo>
                <a:close/>
                <a:moveTo>
                  <a:pt x="39" y="163"/>
                </a:moveTo>
                <a:cubicBezTo>
                  <a:pt x="34" y="166"/>
                  <a:pt x="29" y="168"/>
                  <a:pt x="24" y="171"/>
                </a:cubicBezTo>
                <a:cubicBezTo>
                  <a:pt x="22" y="172"/>
                  <a:pt x="19" y="173"/>
                  <a:pt x="17" y="175"/>
                </a:cubicBezTo>
                <a:cubicBezTo>
                  <a:pt x="15" y="176"/>
                  <a:pt x="13" y="176"/>
                  <a:pt x="12" y="177"/>
                </a:cubicBezTo>
                <a:cubicBezTo>
                  <a:pt x="8" y="179"/>
                  <a:pt x="12" y="177"/>
                  <a:pt x="13" y="177"/>
                </a:cubicBezTo>
                <a:cubicBezTo>
                  <a:pt x="21" y="170"/>
                  <a:pt x="31" y="165"/>
                  <a:pt x="40" y="159"/>
                </a:cubicBezTo>
                <a:cubicBezTo>
                  <a:pt x="39" y="160"/>
                  <a:pt x="39" y="161"/>
                  <a:pt x="39" y="163"/>
                </a:cubicBezTo>
                <a:close/>
                <a:moveTo>
                  <a:pt x="40" y="158"/>
                </a:moveTo>
                <a:cubicBezTo>
                  <a:pt x="33" y="162"/>
                  <a:pt x="25" y="165"/>
                  <a:pt x="18" y="169"/>
                </a:cubicBezTo>
                <a:cubicBezTo>
                  <a:pt x="16" y="170"/>
                  <a:pt x="14" y="171"/>
                  <a:pt x="12" y="172"/>
                </a:cubicBezTo>
                <a:cubicBezTo>
                  <a:pt x="13" y="172"/>
                  <a:pt x="13" y="172"/>
                  <a:pt x="13" y="172"/>
                </a:cubicBezTo>
                <a:cubicBezTo>
                  <a:pt x="17" y="169"/>
                  <a:pt x="21" y="167"/>
                  <a:pt x="25" y="164"/>
                </a:cubicBezTo>
                <a:cubicBezTo>
                  <a:pt x="28" y="162"/>
                  <a:pt x="30" y="160"/>
                  <a:pt x="33" y="159"/>
                </a:cubicBezTo>
                <a:cubicBezTo>
                  <a:pt x="36" y="157"/>
                  <a:pt x="39" y="155"/>
                  <a:pt x="41" y="153"/>
                </a:cubicBezTo>
                <a:cubicBezTo>
                  <a:pt x="41" y="155"/>
                  <a:pt x="40" y="156"/>
                  <a:pt x="40" y="158"/>
                </a:cubicBezTo>
                <a:close/>
                <a:moveTo>
                  <a:pt x="11" y="171"/>
                </a:moveTo>
                <a:cubicBezTo>
                  <a:pt x="16" y="169"/>
                  <a:pt x="21" y="166"/>
                  <a:pt x="26" y="163"/>
                </a:cubicBezTo>
                <a:cubicBezTo>
                  <a:pt x="25" y="163"/>
                  <a:pt x="25" y="163"/>
                  <a:pt x="25" y="164"/>
                </a:cubicBezTo>
                <a:cubicBezTo>
                  <a:pt x="20" y="167"/>
                  <a:pt x="14" y="169"/>
                  <a:pt x="10" y="173"/>
                </a:cubicBezTo>
                <a:cubicBezTo>
                  <a:pt x="10" y="173"/>
                  <a:pt x="10" y="172"/>
                  <a:pt x="11" y="171"/>
                </a:cubicBezTo>
                <a:close/>
                <a:moveTo>
                  <a:pt x="13" y="158"/>
                </a:moveTo>
                <a:cubicBezTo>
                  <a:pt x="13" y="158"/>
                  <a:pt x="14" y="158"/>
                  <a:pt x="14" y="158"/>
                </a:cubicBezTo>
                <a:cubicBezTo>
                  <a:pt x="14" y="158"/>
                  <a:pt x="14" y="158"/>
                  <a:pt x="15" y="158"/>
                </a:cubicBezTo>
                <a:cubicBezTo>
                  <a:pt x="19" y="156"/>
                  <a:pt x="22" y="154"/>
                  <a:pt x="26" y="151"/>
                </a:cubicBezTo>
                <a:cubicBezTo>
                  <a:pt x="29" y="150"/>
                  <a:pt x="33" y="149"/>
                  <a:pt x="36" y="147"/>
                </a:cubicBezTo>
                <a:cubicBezTo>
                  <a:pt x="32" y="150"/>
                  <a:pt x="28" y="152"/>
                  <a:pt x="25" y="154"/>
                </a:cubicBezTo>
                <a:cubicBezTo>
                  <a:pt x="20" y="157"/>
                  <a:pt x="16" y="159"/>
                  <a:pt x="12" y="162"/>
                </a:cubicBezTo>
                <a:cubicBezTo>
                  <a:pt x="13" y="161"/>
                  <a:pt x="13" y="160"/>
                  <a:pt x="13" y="158"/>
                </a:cubicBezTo>
                <a:close/>
                <a:moveTo>
                  <a:pt x="14" y="153"/>
                </a:moveTo>
                <a:cubicBezTo>
                  <a:pt x="15" y="153"/>
                  <a:pt x="15" y="153"/>
                  <a:pt x="15" y="153"/>
                </a:cubicBezTo>
                <a:cubicBezTo>
                  <a:pt x="17" y="151"/>
                  <a:pt x="18" y="150"/>
                  <a:pt x="20" y="149"/>
                </a:cubicBezTo>
                <a:cubicBezTo>
                  <a:pt x="22" y="148"/>
                  <a:pt x="24" y="147"/>
                  <a:pt x="26" y="146"/>
                </a:cubicBezTo>
                <a:cubicBezTo>
                  <a:pt x="31" y="143"/>
                  <a:pt x="36" y="139"/>
                  <a:pt x="41" y="136"/>
                </a:cubicBezTo>
                <a:cubicBezTo>
                  <a:pt x="41" y="137"/>
                  <a:pt x="41" y="138"/>
                  <a:pt x="41" y="139"/>
                </a:cubicBezTo>
                <a:cubicBezTo>
                  <a:pt x="37" y="140"/>
                  <a:pt x="33" y="143"/>
                  <a:pt x="29" y="145"/>
                </a:cubicBezTo>
                <a:cubicBezTo>
                  <a:pt x="25" y="148"/>
                  <a:pt x="20" y="150"/>
                  <a:pt x="16" y="153"/>
                </a:cubicBezTo>
                <a:cubicBezTo>
                  <a:pt x="15" y="153"/>
                  <a:pt x="15" y="153"/>
                  <a:pt x="14" y="154"/>
                </a:cubicBezTo>
                <a:cubicBezTo>
                  <a:pt x="14" y="154"/>
                  <a:pt x="14" y="153"/>
                  <a:pt x="14" y="153"/>
                </a:cubicBezTo>
                <a:close/>
                <a:moveTo>
                  <a:pt x="16" y="146"/>
                </a:moveTo>
                <a:cubicBezTo>
                  <a:pt x="16" y="146"/>
                  <a:pt x="16" y="145"/>
                  <a:pt x="16" y="145"/>
                </a:cubicBezTo>
                <a:cubicBezTo>
                  <a:pt x="17" y="145"/>
                  <a:pt x="19" y="144"/>
                  <a:pt x="19" y="143"/>
                </a:cubicBezTo>
                <a:cubicBezTo>
                  <a:pt x="23" y="140"/>
                  <a:pt x="27" y="138"/>
                  <a:pt x="32" y="136"/>
                </a:cubicBezTo>
                <a:cubicBezTo>
                  <a:pt x="35" y="134"/>
                  <a:pt x="38" y="132"/>
                  <a:pt x="41" y="129"/>
                </a:cubicBezTo>
                <a:cubicBezTo>
                  <a:pt x="41" y="130"/>
                  <a:pt x="41" y="131"/>
                  <a:pt x="41" y="132"/>
                </a:cubicBezTo>
                <a:cubicBezTo>
                  <a:pt x="37" y="134"/>
                  <a:pt x="32" y="136"/>
                  <a:pt x="28" y="139"/>
                </a:cubicBezTo>
                <a:cubicBezTo>
                  <a:pt x="26" y="140"/>
                  <a:pt x="24" y="141"/>
                  <a:pt x="21" y="143"/>
                </a:cubicBezTo>
                <a:cubicBezTo>
                  <a:pt x="21" y="143"/>
                  <a:pt x="20" y="144"/>
                  <a:pt x="19" y="144"/>
                </a:cubicBezTo>
                <a:cubicBezTo>
                  <a:pt x="18" y="145"/>
                  <a:pt x="17" y="146"/>
                  <a:pt x="16" y="146"/>
                </a:cubicBezTo>
                <a:cubicBezTo>
                  <a:pt x="16" y="146"/>
                  <a:pt x="16" y="146"/>
                  <a:pt x="16" y="146"/>
                </a:cubicBezTo>
                <a:close/>
                <a:moveTo>
                  <a:pt x="42" y="116"/>
                </a:moveTo>
                <a:cubicBezTo>
                  <a:pt x="42" y="116"/>
                  <a:pt x="42" y="115"/>
                  <a:pt x="42" y="115"/>
                </a:cubicBezTo>
                <a:cubicBezTo>
                  <a:pt x="42" y="115"/>
                  <a:pt x="42" y="115"/>
                  <a:pt x="43" y="115"/>
                </a:cubicBezTo>
                <a:cubicBezTo>
                  <a:pt x="42" y="116"/>
                  <a:pt x="42" y="117"/>
                  <a:pt x="42" y="117"/>
                </a:cubicBezTo>
                <a:cubicBezTo>
                  <a:pt x="39" y="119"/>
                  <a:pt x="37" y="120"/>
                  <a:pt x="34" y="122"/>
                </a:cubicBezTo>
                <a:cubicBezTo>
                  <a:pt x="32" y="124"/>
                  <a:pt x="29" y="125"/>
                  <a:pt x="26" y="127"/>
                </a:cubicBezTo>
                <a:cubicBezTo>
                  <a:pt x="28" y="126"/>
                  <a:pt x="29" y="125"/>
                  <a:pt x="31" y="123"/>
                </a:cubicBezTo>
                <a:cubicBezTo>
                  <a:pt x="34" y="121"/>
                  <a:pt x="38" y="118"/>
                  <a:pt x="42" y="116"/>
                </a:cubicBezTo>
                <a:close/>
                <a:moveTo>
                  <a:pt x="42" y="122"/>
                </a:moveTo>
                <a:cubicBezTo>
                  <a:pt x="38" y="124"/>
                  <a:pt x="34" y="126"/>
                  <a:pt x="30" y="128"/>
                </a:cubicBezTo>
                <a:cubicBezTo>
                  <a:pt x="28" y="129"/>
                  <a:pt x="26" y="131"/>
                  <a:pt x="24" y="132"/>
                </a:cubicBezTo>
                <a:cubicBezTo>
                  <a:pt x="23" y="132"/>
                  <a:pt x="22" y="133"/>
                  <a:pt x="21" y="133"/>
                </a:cubicBezTo>
                <a:cubicBezTo>
                  <a:pt x="20" y="134"/>
                  <a:pt x="20" y="134"/>
                  <a:pt x="19" y="134"/>
                </a:cubicBezTo>
                <a:cubicBezTo>
                  <a:pt x="20" y="134"/>
                  <a:pt x="20" y="134"/>
                  <a:pt x="20" y="133"/>
                </a:cubicBezTo>
                <a:cubicBezTo>
                  <a:pt x="24" y="130"/>
                  <a:pt x="27" y="128"/>
                  <a:pt x="31" y="126"/>
                </a:cubicBezTo>
                <a:cubicBezTo>
                  <a:pt x="35" y="124"/>
                  <a:pt x="38" y="121"/>
                  <a:pt x="42" y="119"/>
                </a:cubicBezTo>
                <a:cubicBezTo>
                  <a:pt x="42" y="120"/>
                  <a:pt x="42" y="121"/>
                  <a:pt x="42" y="122"/>
                </a:cubicBezTo>
                <a:close/>
                <a:moveTo>
                  <a:pt x="41" y="126"/>
                </a:moveTo>
                <a:cubicBezTo>
                  <a:pt x="37" y="129"/>
                  <a:pt x="34" y="131"/>
                  <a:pt x="30" y="134"/>
                </a:cubicBezTo>
                <a:cubicBezTo>
                  <a:pt x="27" y="135"/>
                  <a:pt x="25" y="136"/>
                  <a:pt x="22" y="137"/>
                </a:cubicBezTo>
                <a:cubicBezTo>
                  <a:pt x="22" y="138"/>
                  <a:pt x="16" y="141"/>
                  <a:pt x="19" y="139"/>
                </a:cubicBezTo>
                <a:cubicBezTo>
                  <a:pt x="26" y="132"/>
                  <a:pt x="35" y="129"/>
                  <a:pt x="41" y="123"/>
                </a:cubicBezTo>
                <a:cubicBezTo>
                  <a:pt x="41" y="124"/>
                  <a:pt x="41" y="125"/>
                  <a:pt x="41" y="126"/>
                </a:cubicBezTo>
                <a:close/>
                <a:moveTo>
                  <a:pt x="41" y="127"/>
                </a:moveTo>
                <a:cubicBezTo>
                  <a:pt x="41" y="127"/>
                  <a:pt x="41" y="128"/>
                  <a:pt x="41" y="128"/>
                </a:cubicBezTo>
                <a:cubicBezTo>
                  <a:pt x="41" y="128"/>
                  <a:pt x="40" y="128"/>
                  <a:pt x="39" y="128"/>
                </a:cubicBezTo>
                <a:cubicBezTo>
                  <a:pt x="40" y="128"/>
                  <a:pt x="41" y="127"/>
                  <a:pt x="41" y="127"/>
                </a:cubicBezTo>
                <a:close/>
                <a:moveTo>
                  <a:pt x="41" y="135"/>
                </a:moveTo>
                <a:cubicBezTo>
                  <a:pt x="37" y="137"/>
                  <a:pt x="33" y="139"/>
                  <a:pt x="28" y="142"/>
                </a:cubicBezTo>
                <a:cubicBezTo>
                  <a:pt x="26" y="143"/>
                  <a:pt x="24" y="144"/>
                  <a:pt x="22" y="146"/>
                </a:cubicBezTo>
                <a:cubicBezTo>
                  <a:pt x="21" y="146"/>
                  <a:pt x="20" y="147"/>
                  <a:pt x="19" y="147"/>
                </a:cubicBezTo>
                <a:cubicBezTo>
                  <a:pt x="18" y="148"/>
                  <a:pt x="14" y="150"/>
                  <a:pt x="17" y="148"/>
                </a:cubicBezTo>
                <a:cubicBezTo>
                  <a:pt x="22" y="145"/>
                  <a:pt x="26" y="142"/>
                  <a:pt x="31" y="139"/>
                </a:cubicBezTo>
                <a:cubicBezTo>
                  <a:pt x="34" y="137"/>
                  <a:pt x="38" y="136"/>
                  <a:pt x="41" y="133"/>
                </a:cubicBezTo>
                <a:cubicBezTo>
                  <a:pt x="41" y="134"/>
                  <a:pt x="41" y="135"/>
                  <a:pt x="41" y="135"/>
                </a:cubicBezTo>
                <a:close/>
                <a:moveTo>
                  <a:pt x="41" y="144"/>
                </a:moveTo>
                <a:cubicBezTo>
                  <a:pt x="41" y="144"/>
                  <a:pt x="41" y="144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39" y="145"/>
                  <a:pt x="37" y="146"/>
                  <a:pt x="36" y="146"/>
                </a:cubicBezTo>
                <a:cubicBezTo>
                  <a:pt x="31" y="148"/>
                  <a:pt x="26" y="151"/>
                  <a:pt x="21" y="153"/>
                </a:cubicBezTo>
                <a:cubicBezTo>
                  <a:pt x="21" y="154"/>
                  <a:pt x="20" y="154"/>
                  <a:pt x="19" y="155"/>
                </a:cubicBezTo>
                <a:cubicBezTo>
                  <a:pt x="19" y="155"/>
                  <a:pt x="19" y="155"/>
                  <a:pt x="19" y="154"/>
                </a:cubicBezTo>
                <a:cubicBezTo>
                  <a:pt x="26" y="150"/>
                  <a:pt x="35" y="146"/>
                  <a:pt x="41" y="140"/>
                </a:cubicBezTo>
                <a:cubicBezTo>
                  <a:pt x="41" y="141"/>
                  <a:pt x="41" y="142"/>
                  <a:pt x="41" y="144"/>
                </a:cubicBezTo>
                <a:close/>
                <a:moveTo>
                  <a:pt x="16" y="160"/>
                </a:moveTo>
                <a:cubicBezTo>
                  <a:pt x="20" y="157"/>
                  <a:pt x="25" y="155"/>
                  <a:pt x="29" y="152"/>
                </a:cubicBezTo>
                <a:cubicBezTo>
                  <a:pt x="31" y="151"/>
                  <a:pt x="34" y="149"/>
                  <a:pt x="36" y="148"/>
                </a:cubicBezTo>
                <a:cubicBezTo>
                  <a:pt x="38" y="147"/>
                  <a:pt x="39" y="146"/>
                  <a:pt x="41" y="145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41" y="145"/>
                  <a:pt x="41" y="144"/>
                  <a:pt x="41" y="144"/>
                </a:cubicBezTo>
                <a:cubicBezTo>
                  <a:pt x="41" y="145"/>
                  <a:pt x="41" y="146"/>
                  <a:pt x="41" y="146"/>
                </a:cubicBezTo>
                <a:cubicBezTo>
                  <a:pt x="36" y="149"/>
                  <a:pt x="31" y="152"/>
                  <a:pt x="25" y="155"/>
                </a:cubicBezTo>
                <a:cubicBezTo>
                  <a:pt x="22" y="157"/>
                  <a:pt x="20" y="158"/>
                  <a:pt x="17" y="160"/>
                </a:cubicBezTo>
                <a:cubicBezTo>
                  <a:pt x="16" y="160"/>
                  <a:pt x="15" y="161"/>
                  <a:pt x="14" y="162"/>
                </a:cubicBezTo>
                <a:cubicBezTo>
                  <a:pt x="12" y="163"/>
                  <a:pt x="18" y="159"/>
                  <a:pt x="16" y="160"/>
                </a:cubicBezTo>
                <a:close/>
                <a:moveTo>
                  <a:pt x="42" y="149"/>
                </a:moveTo>
                <a:cubicBezTo>
                  <a:pt x="39" y="150"/>
                  <a:pt x="37" y="152"/>
                  <a:pt x="35" y="153"/>
                </a:cubicBezTo>
                <a:cubicBezTo>
                  <a:pt x="32" y="155"/>
                  <a:pt x="28" y="157"/>
                  <a:pt x="25" y="159"/>
                </a:cubicBezTo>
                <a:cubicBezTo>
                  <a:pt x="21" y="161"/>
                  <a:pt x="17" y="164"/>
                  <a:pt x="13" y="166"/>
                </a:cubicBezTo>
                <a:cubicBezTo>
                  <a:pt x="9" y="168"/>
                  <a:pt x="14" y="165"/>
                  <a:pt x="15" y="164"/>
                </a:cubicBezTo>
                <a:cubicBezTo>
                  <a:pt x="17" y="163"/>
                  <a:pt x="20" y="161"/>
                  <a:pt x="22" y="160"/>
                </a:cubicBezTo>
                <a:cubicBezTo>
                  <a:pt x="28" y="156"/>
                  <a:pt x="36" y="153"/>
                  <a:pt x="41" y="147"/>
                </a:cubicBezTo>
                <a:cubicBezTo>
                  <a:pt x="41" y="148"/>
                  <a:pt x="41" y="148"/>
                  <a:pt x="42" y="149"/>
                </a:cubicBezTo>
                <a:close/>
                <a:moveTo>
                  <a:pt x="34" y="154"/>
                </a:moveTo>
                <a:cubicBezTo>
                  <a:pt x="35" y="154"/>
                  <a:pt x="35" y="154"/>
                  <a:pt x="36" y="153"/>
                </a:cubicBezTo>
                <a:cubicBezTo>
                  <a:pt x="38" y="152"/>
                  <a:pt x="40" y="151"/>
                  <a:pt x="42" y="150"/>
                </a:cubicBezTo>
                <a:cubicBezTo>
                  <a:pt x="42" y="150"/>
                  <a:pt x="42" y="151"/>
                  <a:pt x="42" y="152"/>
                </a:cubicBezTo>
                <a:cubicBezTo>
                  <a:pt x="39" y="153"/>
                  <a:pt x="36" y="155"/>
                  <a:pt x="33" y="157"/>
                </a:cubicBezTo>
                <a:cubicBezTo>
                  <a:pt x="30" y="159"/>
                  <a:pt x="26" y="161"/>
                  <a:pt x="23" y="163"/>
                </a:cubicBezTo>
                <a:cubicBezTo>
                  <a:pt x="22" y="165"/>
                  <a:pt x="20" y="166"/>
                  <a:pt x="18" y="167"/>
                </a:cubicBezTo>
                <a:cubicBezTo>
                  <a:pt x="16" y="168"/>
                  <a:pt x="12" y="169"/>
                  <a:pt x="11" y="170"/>
                </a:cubicBezTo>
                <a:cubicBezTo>
                  <a:pt x="14" y="167"/>
                  <a:pt x="18" y="166"/>
                  <a:pt x="22" y="163"/>
                </a:cubicBezTo>
                <a:cubicBezTo>
                  <a:pt x="26" y="160"/>
                  <a:pt x="30" y="157"/>
                  <a:pt x="34" y="154"/>
                </a:cubicBezTo>
                <a:close/>
                <a:moveTo>
                  <a:pt x="43" y="113"/>
                </a:moveTo>
                <a:cubicBezTo>
                  <a:pt x="43" y="113"/>
                  <a:pt x="43" y="114"/>
                  <a:pt x="43" y="114"/>
                </a:cubicBezTo>
                <a:cubicBezTo>
                  <a:pt x="39" y="116"/>
                  <a:pt x="35" y="118"/>
                  <a:pt x="31" y="120"/>
                </a:cubicBezTo>
                <a:cubicBezTo>
                  <a:pt x="29" y="121"/>
                  <a:pt x="27" y="122"/>
                  <a:pt x="25" y="123"/>
                </a:cubicBezTo>
                <a:cubicBezTo>
                  <a:pt x="24" y="123"/>
                  <a:pt x="23" y="124"/>
                  <a:pt x="22" y="125"/>
                </a:cubicBezTo>
                <a:cubicBezTo>
                  <a:pt x="23" y="124"/>
                  <a:pt x="24" y="123"/>
                  <a:pt x="25" y="123"/>
                </a:cubicBezTo>
                <a:cubicBezTo>
                  <a:pt x="30" y="118"/>
                  <a:pt x="37" y="115"/>
                  <a:pt x="44" y="110"/>
                </a:cubicBezTo>
                <a:cubicBezTo>
                  <a:pt x="43" y="111"/>
                  <a:pt x="43" y="112"/>
                  <a:pt x="43" y="113"/>
                </a:cubicBezTo>
                <a:close/>
                <a:moveTo>
                  <a:pt x="44" y="109"/>
                </a:moveTo>
                <a:cubicBezTo>
                  <a:pt x="40" y="111"/>
                  <a:pt x="36" y="113"/>
                  <a:pt x="32" y="115"/>
                </a:cubicBezTo>
                <a:cubicBezTo>
                  <a:pt x="29" y="116"/>
                  <a:pt x="26" y="117"/>
                  <a:pt x="24" y="119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7" y="117"/>
                  <a:pt x="30" y="116"/>
                  <a:pt x="33" y="114"/>
                </a:cubicBezTo>
                <a:cubicBezTo>
                  <a:pt x="37" y="111"/>
                  <a:pt x="40" y="109"/>
                  <a:pt x="44" y="107"/>
                </a:cubicBezTo>
                <a:cubicBezTo>
                  <a:pt x="44" y="107"/>
                  <a:pt x="44" y="108"/>
                  <a:pt x="44" y="109"/>
                </a:cubicBezTo>
                <a:close/>
                <a:moveTo>
                  <a:pt x="25" y="115"/>
                </a:moveTo>
                <a:cubicBezTo>
                  <a:pt x="28" y="114"/>
                  <a:pt x="31" y="113"/>
                  <a:pt x="34" y="111"/>
                </a:cubicBezTo>
                <a:cubicBezTo>
                  <a:pt x="36" y="110"/>
                  <a:pt x="38" y="109"/>
                  <a:pt x="40" y="108"/>
                </a:cubicBezTo>
                <a:cubicBezTo>
                  <a:pt x="40" y="108"/>
                  <a:pt x="40" y="108"/>
                  <a:pt x="41" y="108"/>
                </a:cubicBezTo>
                <a:cubicBezTo>
                  <a:pt x="37" y="110"/>
                  <a:pt x="33" y="113"/>
                  <a:pt x="29" y="115"/>
                </a:cubicBezTo>
                <a:cubicBezTo>
                  <a:pt x="28" y="116"/>
                  <a:pt x="26" y="117"/>
                  <a:pt x="24" y="118"/>
                </a:cubicBezTo>
                <a:cubicBezTo>
                  <a:pt x="24" y="117"/>
                  <a:pt x="25" y="116"/>
                  <a:pt x="25" y="115"/>
                </a:cubicBezTo>
                <a:close/>
                <a:moveTo>
                  <a:pt x="45" y="105"/>
                </a:moveTo>
                <a:cubicBezTo>
                  <a:pt x="42" y="107"/>
                  <a:pt x="38" y="108"/>
                  <a:pt x="35" y="110"/>
                </a:cubicBezTo>
                <a:cubicBezTo>
                  <a:pt x="34" y="110"/>
                  <a:pt x="32" y="112"/>
                  <a:pt x="30" y="113"/>
                </a:cubicBezTo>
                <a:cubicBezTo>
                  <a:pt x="29" y="113"/>
                  <a:pt x="27" y="114"/>
                  <a:pt x="26" y="114"/>
                </a:cubicBezTo>
                <a:cubicBezTo>
                  <a:pt x="26" y="115"/>
                  <a:pt x="25" y="115"/>
                  <a:pt x="25" y="115"/>
                </a:cubicBezTo>
                <a:cubicBezTo>
                  <a:pt x="25" y="115"/>
                  <a:pt x="25" y="114"/>
                  <a:pt x="25" y="114"/>
                </a:cubicBezTo>
                <a:cubicBezTo>
                  <a:pt x="26" y="114"/>
                  <a:pt x="27" y="113"/>
                  <a:pt x="27" y="113"/>
                </a:cubicBezTo>
                <a:cubicBezTo>
                  <a:pt x="33" y="109"/>
                  <a:pt x="40" y="107"/>
                  <a:pt x="46" y="103"/>
                </a:cubicBezTo>
                <a:cubicBezTo>
                  <a:pt x="45" y="104"/>
                  <a:pt x="45" y="104"/>
                  <a:pt x="45" y="105"/>
                </a:cubicBezTo>
                <a:close/>
                <a:moveTo>
                  <a:pt x="46" y="101"/>
                </a:moveTo>
                <a:cubicBezTo>
                  <a:pt x="43" y="102"/>
                  <a:pt x="40" y="104"/>
                  <a:pt x="37" y="105"/>
                </a:cubicBezTo>
                <a:cubicBezTo>
                  <a:pt x="34" y="106"/>
                  <a:pt x="32" y="107"/>
                  <a:pt x="29" y="108"/>
                </a:cubicBezTo>
                <a:cubicBezTo>
                  <a:pt x="25" y="110"/>
                  <a:pt x="32" y="106"/>
                  <a:pt x="32" y="106"/>
                </a:cubicBezTo>
                <a:cubicBezTo>
                  <a:pt x="38" y="104"/>
                  <a:pt x="43" y="101"/>
                  <a:pt x="47" y="98"/>
                </a:cubicBezTo>
                <a:cubicBezTo>
                  <a:pt x="47" y="99"/>
                  <a:pt x="47" y="100"/>
                  <a:pt x="46" y="101"/>
                </a:cubicBezTo>
                <a:close/>
                <a:moveTo>
                  <a:pt x="48" y="96"/>
                </a:moveTo>
                <a:cubicBezTo>
                  <a:pt x="45" y="97"/>
                  <a:pt x="42" y="99"/>
                  <a:pt x="38" y="100"/>
                </a:cubicBezTo>
                <a:cubicBezTo>
                  <a:pt x="36" y="101"/>
                  <a:pt x="34" y="102"/>
                  <a:pt x="32" y="103"/>
                </a:cubicBezTo>
                <a:cubicBezTo>
                  <a:pt x="31" y="104"/>
                  <a:pt x="30" y="104"/>
                  <a:pt x="29" y="105"/>
                </a:cubicBezTo>
                <a:cubicBezTo>
                  <a:pt x="30" y="104"/>
                  <a:pt x="31" y="104"/>
                  <a:pt x="31" y="103"/>
                </a:cubicBezTo>
                <a:cubicBezTo>
                  <a:pt x="37" y="100"/>
                  <a:pt x="44" y="98"/>
                  <a:pt x="49" y="94"/>
                </a:cubicBezTo>
                <a:cubicBezTo>
                  <a:pt x="49" y="94"/>
                  <a:pt x="48" y="95"/>
                  <a:pt x="48" y="96"/>
                </a:cubicBezTo>
                <a:close/>
                <a:moveTo>
                  <a:pt x="50" y="91"/>
                </a:moveTo>
                <a:cubicBezTo>
                  <a:pt x="47" y="93"/>
                  <a:pt x="44" y="94"/>
                  <a:pt x="41" y="96"/>
                </a:cubicBezTo>
                <a:cubicBezTo>
                  <a:pt x="39" y="97"/>
                  <a:pt x="37" y="98"/>
                  <a:pt x="35" y="99"/>
                </a:cubicBezTo>
                <a:cubicBezTo>
                  <a:pt x="34" y="99"/>
                  <a:pt x="26" y="103"/>
                  <a:pt x="31" y="100"/>
                </a:cubicBezTo>
                <a:cubicBezTo>
                  <a:pt x="38" y="95"/>
                  <a:pt x="45" y="94"/>
                  <a:pt x="51" y="89"/>
                </a:cubicBezTo>
                <a:cubicBezTo>
                  <a:pt x="51" y="90"/>
                  <a:pt x="50" y="90"/>
                  <a:pt x="50" y="91"/>
                </a:cubicBezTo>
                <a:close/>
                <a:moveTo>
                  <a:pt x="30" y="98"/>
                </a:moveTo>
                <a:cubicBezTo>
                  <a:pt x="34" y="97"/>
                  <a:pt x="38" y="95"/>
                  <a:pt x="41" y="93"/>
                </a:cubicBezTo>
                <a:cubicBezTo>
                  <a:pt x="43" y="92"/>
                  <a:pt x="45" y="91"/>
                  <a:pt x="47" y="90"/>
                </a:cubicBezTo>
                <a:cubicBezTo>
                  <a:pt x="48" y="90"/>
                  <a:pt x="54" y="86"/>
                  <a:pt x="49" y="90"/>
                </a:cubicBezTo>
                <a:cubicBezTo>
                  <a:pt x="43" y="94"/>
                  <a:pt x="35" y="96"/>
                  <a:pt x="30" y="100"/>
                </a:cubicBezTo>
                <a:cubicBezTo>
                  <a:pt x="30" y="99"/>
                  <a:pt x="30" y="99"/>
                  <a:pt x="30" y="98"/>
                </a:cubicBezTo>
                <a:close/>
                <a:moveTo>
                  <a:pt x="52" y="87"/>
                </a:moveTo>
                <a:cubicBezTo>
                  <a:pt x="52" y="87"/>
                  <a:pt x="52" y="87"/>
                  <a:pt x="52" y="87"/>
                </a:cubicBezTo>
                <a:cubicBezTo>
                  <a:pt x="48" y="89"/>
                  <a:pt x="44" y="91"/>
                  <a:pt x="41" y="93"/>
                </a:cubicBezTo>
                <a:cubicBezTo>
                  <a:pt x="38" y="94"/>
                  <a:pt x="36" y="95"/>
                  <a:pt x="34" y="96"/>
                </a:cubicBezTo>
                <a:cubicBezTo>
                  <a:pt x="33" y="97"/>
                  <a:pt x="29" y="99"/>
                  <a:pt x="32" y="96"/>
                </a:cubicBezTo>
                <a:cubicBezTo>
                  <a:pt x="39" y="92"/>
                  <a:pt x="47" y="89"/>
                  <a:pt x="54" y="84"/>
                </a:cubicBezTo>
                <a:cubicBezTo>
                  <a:pt x="53" y="85"/>
                  <a:pt x="53" y="86"/>
                  <a:pt x="52" y="87"/>
                </a:cubicBezTo>
                <a:close/>
                <a:moveTo>
                  <a:pt x="55" y="82"/>
                </a:moveTo>
                <a:cubicBezTo>
                  <a:pt x="52" y="83"/>
                  <a:pt x="49" y="85"/>
                  <a:pt x="45" y="86"/>
                </a:cubicBezTo>
                <a:cubicBezTo>
                  <a:pt x="41" y="88"/>
                  <a:pt x="35" y="91"/>
                  <a:pt x="32" y="93"/>
                </a:cubicBezTo>
                <a:cubicBezTo>
                  <a:pt x="32" y="93"/>
                  <a:pt x="32" y="93"/>
                  <a:pt x="32" y="93"/>
                </a:cubicBezTo>
                <a:cubicBezTo>
                  <a:pt x="40" y="88"/>
                  <a:pt x="49" y="84"/>
                  <a:pt x="57" y="79"/>
                </a:cubicBezTo>
                <a:cubicBezTo>
                  <a:pt x="56" y="80"/>
                  <a:pt x="56" y="81"/>
                  <a:pt x="55" y="82"/>
                </a:cubicBezTo>
                <a:close/>
                <a:moveTo>
                  <a:pt x="59" y="76"/>
                </a:moveTo>
                <a:cubicBezTo>
                  <a:pt x="55" y="78"/>
                  <a:pt x="51" y="79"/>
                  <a:pt x="47" y="81"/>
                </a:cubicBezTo>
                <a:cubicBezTo>
                  <a:pt x="45" y="82"/>
                  <a:pt x="42" y="83"/>
                  <a:pt x="39" y="85"/>
                </a:cubicBezTo>
                <a:cubicBezTo>
                  <a:pt x="38" y="85"/>
                  <a:pt x="37" y="85"/>
                  <a:pt x="36" y="86"/>
                </a:cubicBezTo>
                <a:cubicBezTo>
                  <a:pt x="36" y="86"/>
                  <a:pt x="35" y="86"/>
                  <a:pt x="35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36" y="85"/>
                  <a:pt x="38" y="84"/>
                  <a:pt x="38" y="85"/>
                </a:cubicBezTo>
                <a:cubicBezTo>
                  <a:pt x="46" y="81"/>
                  <a:pt x="55" y="77"/>
                  <a:pt x="62" y="72"/>
                </a:cubicBezTo>
                <a:cubicBezTo>
                  <a:pt x="61" y="73"/>
                  <a:pt x="60" y="75"/>
                  <a:pt x="59" y="76"/>
                </a:cubicBezTo>
                <a:close/>
                <a:moveTo>
                  <a:pt x="42" y="82"/>
                </a:moveTo>
                <a:cubicBezTo>
                  <a:pt x="45" y="81"/>
                  <a:pt x="48" y="79"/>
                  <a:pt x="50" y="78"/>
                </a:cubicBezTo>
                <a:cubicBezTo>
                  <a:pt x="51" y="78"/>
                  <a:pt x="52" y="77"/>
                  <a:pt x="52" y="77"/>
                </a:cubicBezTo>
                <a:cubicBezTo>
                  <a:pt x="50" y="78"/>
                  <a:pt x="48" y="79"/>
                  <a:pt x="47" y="80"/>
                </a:cubicBezTo>
                <a:cubicBezTo>
                  <a:pt x="45" y="81"/>
                  <a:pt x="44" y="81"/>
                  <a:pt x="42" y="82"/>
                </a:cubicBezTo>
                <a:close/>
                <a:moveTo>
                  <a:pt x="35" y="87"/>
                </a:moveTo>
                <a:cubicBezTo>
                  <a:pt x="38" y="86"/>
                  <a:pt x="42" y="84"/>
                  <a:pt x="45" y="83"/>
                </a:cubicBezTo>
                <a:cubicBezTo>
                  <a:pt x="49" y="81"/>
                  <a:pt x="55" y="79"/>
                  <a:pt x="58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50" y="83"/>
                  <a:pt x="41" y="87"/>
                  <a:pt x="32" y="92"/>
                </a:cubicBezTo>
                <a:cubicBezTo>
                  <a:pt x="33" y="90"/>
                  <a:pt x="34" y="89"/>
                  <a:pt x="35" y="87"/>
                </a:cubicBezTo>
                <a:close/>
                <a:moveTo>
                  <a:pt x="32" y="94"/>
                </a:moveTo>
                <a:cubicBezTo>
                  <a:pt x="36" y="92"/>
                  <a:pt x="39" y="90"/>
                  <a:pt x="43" y="88"/>
                </a:cubicBezTo>
                <a:cubicBezTo>
                  <a:pt x="46" y="87"/>
                  <a:pt x="52" y="85"/>
                  <a:pt x="55" y="83"/>
                </a:cubicBezTo>
                <a:cubicBezTo>
                  <a:pt x="55" y="83"/>
                  <a:pt x="55" y="83"/>
                  <a:pt x="55" y="83"/>
                </a:cubicBezTo>
                <a:cubicBezTo>
                  <a:pt x="47" y="88"/>
                  <a:pt x="39" y="91"/>
                  <a:pt x="31" y="96"/>
                </a:cubicBezTo>
                <a:cubicBezTo>
                  <a:pt x="31" y="95"/>
                  <a:pt x="32" y="94"/>
                  <a:pt x="32" y="94"/>
                </a:cubicBezTo>
                <a:close/>
                <a:moveTo>
                  <a:pt x="29" y="102"/>
                </a:moveTo>
                <a:cubicBezTo>
                  <a:pt x="33" y="101"/>
                  <a:pt x="36" y="99"/>
                  <a:pt x="40" y="97"/>
                </a:cubicBezTo>
                <a:cubicBezTo>
                  <a:pt x="43" y="95"/>
                  <a:pt x="47" y="94"/>
                  <a:pt x="50" y="92"/>
                </a:cubicBezTo>
                <a:cubicBezTo>
                  <a:pt x="50" y="92"/>
                  <a:pt x="50" y="92"/>
                  <a:pt x="50" y="92"/>
                </a:cubicBezTo>
                <a:cubicBezTo>
                  <a:pt x="47" y="95"/>
                  <a:pt x="43" y="96"/>
                  <a:pt x="40" y="98"/>
                </a:cubicBezTo>
                <a:cubicBezTo>
                  <a:pt x="36" y="100"/>
                  <a:pt x="32" y="102"/>
                  <a:pt x="28" y="104"/>
                </a:cubicBezTo>
                <a:cubicBezTo>
                  <a:pt x="29" y="104"/>
                  <a:pt x="29" y="103"/>
                  <a:pt x="29" y="102"/>
                </a:cubicBezTo>
                <a:close/>
                <a:moveTo>
                  <a:pt x="28" y="106"/>
                </a:moveTo>
                <a:cubicBezTo>
                  <a:pt x="31" y="104"/>
                  <a:pt x="34" y="103"/>
                  <a:pt x="37" y="102"/>
                </a:cubicBezTo>
                <a:cubicBezTo>
                  <a:pt x="39" y="101"/>
                  <a:pt x="41" y="100"/>
                  <a:pt x="43" y="99"/>
                </a:cubicBezTo>
                <a:cubicBezTo>
                  <a:pt x="44" y="98"/>
                  <a:pt x="49" y="95"/>
                  <a:pt x="47" y="97"/>
                </a:cubicBezTo>
                <a:cubicBezTo>
                  <a:pt x="41" y="102"/>
                  <a:pt x="34" y="104"/>
                  <a:pt x="27" y="108"/>
                </a:cubicBezTo>
                <a:cubicBezTo>
                  <a:pt x="28" y="107"/>
                  <a:pt x="28" y="106"/>
                  <a:pt x="28" y="106"/>
                </a:cubicBezTo>
                <a:close/>
                <a:moveTo>
                  <a:pt x="27" y="109"/>
                </a:moveTo>
                <a:cubicBezTo>
                  <a:pt x="29" y="109"/>
                  <a:pt x="32" y="108"/>
                  <a:pt x="34" y="107"/>
                </a:cubicBezTo>
                <a:cubicBezTo>
                  <a:pt x="36" y="106"/>
                  <a:pt x="39" y="105"/>
                  <a:pt x="41" y="104"/>
                </a:cubicBezTo>
                <a:cubicBezTo>
                  <a:pt x="42" y="104"/>
                  <a:pt x="42" y="104"/>
                  <a:pt x="43" y="103"/>
                </a:cubicBezTo>
                <a:cubicBezTo>
                  <a:pt x="43" y="103"/>
                  <a:pt x="47" y="101"/>
                  <a:pt x="45" y="102"/>
                </a:cubicBezTo>
                <a:cubicBezTo>
                  <a:pt x="42" y="105"/>
                  <a:pt x="37" y="106"/>
                  <a:pt x="34" y="108"/>
                </a:cubicBezTo>
                <a:cubicBezTo>
                  <a:pt x="31" y="109"/>
                  <a:pt x="28" y="111"/>
                  <a:pt x="26" y="113"/>
                </a:cubicBezTo>
                <a:cubicBezTo>
                  <a:pt x="26" y="112"/>
                  <a:pt x="26" y="111"/>
                  <a:pt x="27" y="109"/>
                </a:cubicBezTo>
                <a:close/>
                <a:moveTo>
                  <a:pt x="23" y="120"/>
                </a:moveTo>
                <a:cubicBezTo>
                  <a:pt x="27" y="118"/>
                  <a:pt x="31" y="116"/>
                  <a:pt x="35" y="115"/>
                </a:cubicBezTo>
                <a:cubicBezTo>
                  <a:pt x="35" y="115"/>
                  <a:pt x="36" y="114"/>
                  <a:pt x="36" y="114"/>
                </a:cubicBezTo>
                <a:cubicBezTo>
                  <a:pt x="32" y="117"/>
                  <a:pt x="27" y="120"/>
                  <a:pt x="23" y="123"/>
                </a:cubicBezTo>
                <a:cubicBezTo>
                  <a:pt x="23" y="122"/>
                  <a:pt x="23" y="121"/>
                  <a:pt x="23" y="120"/>
                </a:cubicBezTo>
                <a:close/>
                <a:moveTo>
                  <a:pt x="22" y="125"/>
                </a:moveTo>
                <a:cubicBezTo>
                  <a:pt x="25" y="124"/>
                  <a:pt x="28" y="122"/>
                  <a:pt x="31" y="120"/>
                </a:cubicBezTo>
                <a:cubicBezTo>
                  <a:pt x="33" y="119"/>
                  <a:pt x="35" y="118"/>
                  <a:pt x="37" y="117"/>
                </a:cubicBezTo>
                <a:cubicBezTo>
                  <a:pt x="38" y="117"/>
                  <a:pt x="38" y="117"/>
                  <a:pt x="39" y="117"/>
                </a:cubicBezTo>
                <a:cubicBezTo>
                  <a:pt x="36" y="119"/>
                  <a:pt x="33" y="121"/>
                  <a:pt x="30" y="123"/>
                </a:cubicBezTo>
                <a:cubicBezTo>
                  <a:pt x="27" y="125"/>
                  <a:pt x="24" y="127"/>
                  <a:pt x="21" y="129"/>
                </a:cubicBezTo>
                <a:cubicBezTo>
                  <a:pt x="21" y="128"/>
                  <a:pt x="22" y="127"/>
                  <a:pt x="22" y="125"/>
                </a:cubicBezTo>
                <a:close/>
                <a:moveTo>
                  <a:pt x="21" y="130"/>
                </a:moveTo>
                <a:cubicBezTo>
                  <a:pt x="25" y="128"/>
                  <a:pt x="29" y="126"/>
                  <a:pt x="33" y="123"/>
                </a:cubicBezTo>
                <a:cubicBezTo>
                  <a:pt x="35" y="123"/>
                  <a:pt x="36" y="122"/>
                  <a:pt x="38" y="120"/>
                </a:cubicBezTo>
                <a:cubicBezTo>
                  <a:pt x="39" y="120"/>
                  <a:pt x="39" y="119"/>
                  <a:pt x="40" y="119"/>
                </a:cubicBezTo>
                <a:cubicBezTo>
                  <a:pt x="43" y="117"/>
                  <a:pt x="39" y="120"/>
                  <a:pt x="38" y="120"/>
                </a:cubicBezTo>
                <a:cubicBezTo>
                  <a:pt x="35" y="123"/>
                  <a:pt x="31" y="126"/>
                  <a:pt x="26" y="128"/>
                </a:cubicBezTo>
                <a:cubicBezTo>
                  <a:pt x="24" y="129"/>
                  <a:pt x="22" y="131"/>
                  <a:pt x="20" y="133"/>
                </a:cubicBezTo>
                <a:cubicBezTo>
                  <a:pt x="20" y="132"/>
                  <a:pt x="20" y="131"/>
                  <a:pt x="21" y="130"/>
                </a:cubicBezTo>
                <a:close/>
                <a:moveTo>
                  <a:pt x="19" y="135"/>
                </a:moveTo>
                <a:cubicBezTo>
                  <a:pt x="24" y="133"/>
                  <a:pt x="28" y="130"/>
                  <a:pt x="32" y="128"/>
                </a:cubicBezTo>
                <a:cubicBezTo>
                  <a:pt x="34" y="127"/>
                  <a:pt x="36" y="126"/>
                  <a:pt x="38" y="124"/>
                </a:cubicBezTo>
                <a:cubicBezTo>
                  <a:pt x="39" y="124"/>
                  <a:pt x="40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4"/>
                  <a:pt x="38" y="125"/>
                  <a:pt x="39" y="125"/>
                </a:cubicBezTo>
                <a:cubicBezTo>
                  <a:pt x="32" y="130"/>
                  <a:pt x="24" y="133"/>
                  <a:pt x="18" y="139"/>
                </a:cubicBezTo>
                <a:cubicBezTo>
                  <a:pt x="19" y="137"/>
                  <a:pt x="19" y="136"/>
                  <a:pt x="19" y="135"/>
                </a:cubicBezTo>
                <a:close/>
                <a:moveTo>
                  <a:pt x="18" y="141"/>
                </a:moveTo>
                <a:cubicBezTo>
                  <a:pt x="18" y="141"/>
                  <a:pt x="18" y="141"/>
                  <a:pt x="18" y="140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18" y="141"/>
                  <a:pt x="18" y="141"/>
                  <a:pt x="18" y="141"/>
                </a:cubicBezTo>
                <a:close/>
                <a:moveTo>
                  <a:pt x="17" y="142"/>
                </a:moveTo>
                <a:cubicBezTo>
                  <a:pt x="21" y="140"/>
                  <a:pt x="24" y="138"/>
                  <a:pt x="28" y="136"/>
                </a:cubicBezTo>
                <a:cubicBezTo>
                  <a:pt x="30" y="135"/>
                  <a:pt x="32" y="134"/>
                  <a:pt x="34" y="132"/>
                </a:cubicBezTo>
                <a:cubicBezTo>
                  <a:pt x="35" y="132"/>
                  <a:pt x="35" y="131"/>
                  <a:pt x="36" y="131"/>
                </a:cubicBezTo>
                <a:cubicBezTo>
                  <a:pt x="37" y="130"/>
                  <a:pt x="41" y="129"/>
                  <a:pt x="41" y="129"/>
                </a:cubicBezTo>
                <a:cubicBezTo>
                  <a:pt x="37" y="133"/>
                  <a:pt x="32" y="135"/>
                  <a:pt x="27" y="137"/>
                </a:cubicBezTo>
                <a:cubicBezTo>
                  <a:pt x="24" y="139"/>
                  <a:pt x="20" y="142"/>
                  <a:pt x="17" y="144"/>
                </a:cubicBezTo>
                <a:cubicBezTo>
                  <a:pt x="17" y="144"/>
                  <a:pt x="17" y="143"/>
                  <a:pt x="17" y="142"/>
                </a:cubicBezTo>
                <a:close/>
                <a:moveTo>
                  <a:pt x="16" y="146"/>
                </a:moveTo>
                <a:cubicBezTo>
                  <a:pt x="20" y="145"/>
                  <a:pt x="24" y="142"/>
                  <a:pt x="27" y="140"/>
                </a:cubicBezTo>
                <a:cubicBezTo>
                  <a:pt x="29" y="139"/>
                  <a:pt x="32" y="137"/>
                  <a:pt x="34" y="136"/>
                </a:cubicBezTo>
                <a:cubicBezTo>
                  <a:pt x="35" y="136"/>
                  <a:pt x="36" y="135"/>
                  <a:pt x="37" y="135"/>
                </a:cubicBezTo>
                <a:cubicBezTo>
                  <a:pt x="37" y="135"/>
                  <a:pt x="42" y="132"/>
                  <a:pt x="40" y="134"/>
                </a:cubicBezTo>
                <a:cubicBezTo>
                  <a:pt x="38" y="135"/>
                  <a:pt x="35" y="136"/>
                  <a:pt x="33" y="137"/>
                </a:cubicBezTo>
                <a:cubicBezTo>
                  <a:pt x="31" y="138"/>
                  <a:pt x="28" y="140"/>
                  <a:pt x="26" y="142"/>
                </a:cubicBezTo>
                <a:cubicBezTo>
                  <a:pt x="23" y="144"/>
                  <a:pt x="19" y="146"/>
                  <a:pt x="16" y="148"/>
                </a:cubicBezTo>
                <a:cubicBezTo>
                  <a:pt x="16" y="148"/>
                  <a:pt x="16" y="147"/>
                  <a:pt x="16" y="146"/>
                </a:cubicBezTo>
                <a:close/>
                <a:moveTo>
                  <a:pt x="15" y="150"/>
                </a:moveTo>
                <a:cubicBezTo>
                  <a:pt x="20" y="148"/>
                  <a:pt x="24" y="145"/>
                  <a:pt x="29" y="142"/>
                </a:cubicBezTo>
                <a:cubicBezTo>
                  <a:pt x="31" y="141"/>
                  <a:pt x="33" y="140"/>
                  <a:pt x="36" y="138"/>
                </a:cubicBezTo>
                <a:cubicBezTo>
                  <a:pt x="36" y="138"/>
                  <a:pt x="37" y="138"/>
                  <a:pt x="37" y="138"/>
                </a:cubicBezTo>
                <a:cubicBezTo>
                  <a:pt x="32" y="141"/>
                  <a:pt x="28" y="144"/>
                  <a:pt x="23" y="146"/>
                </a:cubicBezTo>
                <a:cubicBezTo>
                  <a:pt x="20" y="148"/>
                  <a:pt x="17" y="150"/>
                  <a:pt x="15" y="152"/>
                </a:cubicBezTo>
                <a:cubicBezTo>
                  <a:pt x="15" y="151"/>
                  <a:pt x="15" y="150"/>
                  <a:pt x="15" y="150"/>
                </a:cubicBezTo>
                <a:close/>
                <a:moveTo>
                  <a:pt x="14" y="154"/>
                </a:moveTo>
                <a:cubicBezTo>
                  <a:pt x="19" y="152"/>
                  <a:pt x="23" y="149"/>
                  <a:pt x="27" y="147"/>
                </a:cubicBezTo>
                <a:cubicBezTo>
                  <a:pt x="29" y="146"/>
                  <a:pt x="31" y="145"/>
                  <a:pt x="34" y="144"/>
                </a:cubicBezTo>
                <a:cubicBezTo>
                  <a:pt x="35" y="143"/>
                  <a:pt x="36" y="142"/>
                  <a:pt x="38" y="141"/>
                </a:cubicBezTo>
                <a:cubicBezTo>
                  <a:pt x="38" y="141"/>
                  <a:pt x="42" y="138"/>
                  <a:pt x="40" y="140"/>
                </a:cubicBezTo>
                <a:cubicBezTo>
                  <a:pt x="36" y="144"/>
                  <a:pt x="31" y="147"/>
                  <a:pt x="26" y="149"/>
                </a:cubicBezTo>
                <a:cubicBezTo>
                  <a:pt x="22" y="152"/>
                  <a:pt x="18" y="155"/>
                  <a:pt x="14" y="157"/>
                </a:cubicBezTo>
                <a:cubicBezTo>
                  <a:pt x="14" y="156"/>
                  <a:pt x="14" y="155"/>
                  <a:pt x="14" y="154"/>
                </a:cubicBezTo>
                <a:close/>
                <a:moveTo>
                  <a:pt x="12" y="163"/>
                </a:moveTo>
                <a:cubicBezTo>
                  <a:pt x="12" y="163"/>
                  <a:pt x="12" y="163"/>
                  <a:pt x="12" y="163"/>
                </a:cubicBezTo>
                <a:cubicBezTo>
                  <a:pt x="18" y="160"/>
                  <a:pt x="23" y="157"/>
                  <a:pt x="29" y="154"/>
                </a:cubicBezTo>
                <a:cubicBezTo>
                  <a:pt x="32" y="152"/>
                  <a:pt x="34" y="151"/>
                  <a:pt x="37" y="149"/>
                </a:cubicBezTo>
                <a:cubicBezTo>
                  <a:pt x="38" y="149"/>
                  <a:pt x="40" y="148"/>
                  <a:pt x="41" y="147"/>
                </a:cubicBezTo>
                <a:cubicBezTo>
                  <a:pt x="39" y="149"/>
                  <a:pt x="37" y="150"/>
                  <a:pt x="36" y="151"/>
                </a:cubicBezTo>
                <a:cubicBezTo>
                  <a:pt x="28" y="156"/>
                  <a:pt x="19" y="160"/>
                  <a:pt x="12" y="166"/>
                </a:cubicBezTo>
                <a:cubicBezTo>
                  <a:pt x="12" y="165"/>
                  <a:pt x="12" y="164"/>
                  <a:pt x="12" y="163"/>
                </a:cubicBezTo>
                <a:close/>
                <a:moveTo>
                  <a:pt x="11" y="168"/>
                </a:moveTo>
                <a:cubicBezTo>
                  <a:pt x="14" y="166"/>
                  <a:pt x="17" y="165"/>
                  <a:pt x="19" y="163"/>
                </a:cubicBezTo>
                <a:cubicBezTo>
                  <a:pt x="16" y="165"/>
                  <a:pt x="13" y="167"/>
                  <a:pt x="11" y="169"/>
                </a:cubicBezTo>
                <a:cubicBezTo>
                  <a:pt x="11" y="169"/>
                  <a:pt x="11" y="168"/>
                  <a:pt x="11" y="168"/>
                </a:cubicBezTo>
                <a:close/>
                <a:moveTo>
                  <a:pt x="10" y="175"/>
                </a:moveTo>
                <a:cubicBezTo>
                  <a:pt x="15" y="171"/>
                  <a:pt x="20" y="169"/>
                  <a:pt x="26" y="166"/>
                </a:cubicBezTo>
                <a:cubicBezTo>
                  <a:pt x="28" y="165"/>
                  <a:pt x="30" y="164"/>
                  <a:pt x="33" y="162"/>
                </a:cubicBezTo>
                <a:cubicBezTo>
                  <a:pt x="25" y="167"/>
                  <a:pt x="17" y="172"/>
                  <a:pt x="9" y="178"/>
                </a:cubicBezTo>
                <a:cubicBezTo>
                  <a:pt x="10" y="177"/>
                  <a:pt x="10" y="176"/>
                  <a:pt x="10" y="175"/>
                </a:cubicBezTo>
                <a:close/>
                <a:moveTo>
                  <a:pt x="9" y="184"/>
                </a:moveTo>
                <a:cubicBezTo>
                  <a:pt x="9" y="184"/>
                  <a:pt x="9" y="184"/>
                  <a:pt x="9" y="184"/>
                </a:cubicBezTo>
                <a:cubicBezTo>
                  <a:pt x="13" y="183"/>
                  <a:pt x="17" y="180"/>
                  <a:pt x="21" y="178"/>
                </a:cubicBezTo>
                <a:cubicBezTo>
                  <a:pt x="27" y="175"/>
                  <a:pt x="32" y="172"/>
                  <a:pt x="38" y="169"/>
                </a:cubicBezTo>
                <a:cubicBezTo>
                  <a:pt x="37" y="171"/>
                  <a:pt x="37" y="172"/>
                  <a:pt x="37" y="173"/>
                </a:cubicBezTo>
                <a:cubicBezTo>
                  <a:pt x="32" y="175"/>
                  <a:pt x="27" y="178"/>
                  <a:pt x="21" y="180"/>
                </a:cubicBezTo>
                <a:cubicBezTo>
                  <a:pt x="17" y="182"/>
                  <a:pt x="12" y="183"/>
                  <a:pt x="8" y="186"/>
                </a:cubicBezTo>
                <a:cubicBezTo>
                  <a:pt x="8" y="185"/>
                  <a:pt x="9" y="185"/>
                  <a:pt x="9" y="184"/>
                </a:cubicBezTo>
                <a:close/>
                <a:moveTo>
                  <a:pt x="4" y="244"/>
                </a:moveTo>
                <a:cubicBezTo>
                  <a:pt x="4" y="244"/>
                  <a:pt x="4" y="244"/>
                  <a:pt x="4" y="244"/>
                </a:cubicBezTo>
                <a:cubicBezTo>
                  <a:pt x="5" y="244"/>
                  <a:pt x="8" y="241"/>
                  <a:pt x="10" y="240"/>
                </a:cubicBezTo>
                <a:cubicBezTo>
                  <a:pt x="13" y="238"/>
                  <a:pt x="15" y="236"/>
                  <a:pt x="18" y="235"/>
                </a:cubicBezTo>
                <a:cubicBezTo>
                  <a:pt x="23" y="232"/>
                  <a:pt x="27" y="229"/>
                  <a:pt x="31" y="226"/>
                </a:cubicBezTo>
                <a:cubicBezTo>
                  <a:pt x="31" y="227"/>
                  <a:pt x="31" y="228"/>
                  <a:pt x="31" y="229"/>
                </a:cubicBezTo>
                <a:cubicBezTo>
                  <a:pt x="22" y="233"/>
                  <a:pt x="14" y="242"/>
                  <a:pt x="4" y="244"/>
                </a:cubicBezTo>
                <a:close/>
                <a:moveTo>
                  <a:pt x="5" y="238"/>
                </a:moveTo>
                <a:cubicBezTo>
                  <a:pt x="5" y="238"/>
                  <a:pt x="5" y="237"/>
                  <a:pt x="6" y="237"/>
                </a:cubicBezTo>
                <a:cubicBezTo>
                  <a:pt x="14" y="231"/>
                  <a:pt x="24" y="228"/>
                  <a:pt x="31" y="221"/>
                </a:cubicBezTo>
                <a:cubicBezTo>
                  <a:pt x="31" y="223"/>
                  <a:pt x="31" y="224"/>
                  <a:pt x="31" y="225"/>
                </a:cubicBezTo>
                <a:cubicBezTo>
                  <a:pt x="31" y="225"/>
                  <a:pt x="31" y="225"/>
                  <a:pt x="31" y="225"/>
                </a:cubicBezTo>
                <a:cubicBezTo>
                  <a:pt x="26" y="227"/>
                  <a:pt x="22" y="229"/>
                  <a:pt x="18" y="232"/>
                </a:cubicBezTo>
                <a:cubicBezTo>
                  <a:pt x="16" y="233"/>
                  <a:pt x="13" y="234"/>
                  <a:pt x="11" y="235"/>
                </a:cubicBezTo>
                <a:cubicBezTo>
                  <a:pt x="10" y="236"/>
                  <a:pt x="5" y="238"/>
                  <a:pt x="5" y="238"/>
                </a:cubicBezTo>
                <a:cubicBezTo>
                  <a:pt x="5" y="238"/>
                  <a:pt x="5" y="238"/>
                  <a:pt x="5" y="238"/>
                </a:cubicBezTo>
                <a:close/>
                <a:moveTo>
                  <a:pt x="31" y="220"/>
                </a:moveTo>
                <a:cubicBezTo>
                  <a:pt x="27" y="222"/>
                  <a:pt x="23" y="224"/>
                  <a:pt x="19" y="226"/>
                </a:cubicBezTo>
                <a:cubicBezTo>
                  <a:pt x="16" y="227"/>
                  <a:pt x="13" y="228"/>
                  <a:pt x="11" y="229"/>
                </a:cubicBezTo>
                <a:cubicBezTo>
                  <a:pt x="10" y="230"/>
                  <a:pt x="5" y="233"/>
                  <a:pt x="8" y="231"/>
                </a:cubicBezTo>
                <a:cubicBezTo>
                  <a:pt x="16" y="225"/>
                  <a:pt x="25" y="222"/>
                  <a:pt x="32" y="216"/>
                </a:cubicBezTo>
                <a:cubicBezTo>
                  <a:pt x="32" y="218"/>
                  <a:pt x="32" y="219"/>
                  <a:pt x="31" y="220"/>
                </a:cubicBezTo>
                <a:close/>
                <a:moveTo>
                  <a:pt x="32" y="215"/>
                </a:moveTo>
                <a:cubicBezTo>
                  <a:pt x="23" y="217"/>
                  <a:pt x="16" y="224"/>
                  <a:pt x="7" y="226"/>
                </a:cubicBezTo>
                <a:cubicBezTo>
                  <a:pt x="9" y="226"/>
                  <a:pt x="11" y="224"/>
                  <a:pt x="12" y="223"/>
                </a:cubicBezTo>
                <a:cubicBezTo>
                  <a:pt x="14" y="222"/>
                  <a:pt x="17" y="221"/>
                  <a:pt x="19" y="220"/>
                </a:cubicBezTo>
                <a:cubicBezTo>
                  <a:pt x="23" y="217"/>
                  <a:pt x="28" y="215"/>
                  <a:pt x="33" y="213"/>
                </a:cubicBezTo>
                <a:cubicBezTo>
                  <a:pt x="32" y="214"/>
                  <a:pt x="32" y="214"/>
                  <a:pt x="32" y="215"/>
                </a:cubicBezTo>
                <a:close/>
                <a:moveTo>
                  <a:pt x="33" y="212"/>
                </a:moveTo>
                <a:cubicBezTo>
                  <a:pt x="29" y="213"/>
                  <a:pt x="25" y="214"/>
                  <a:pt x="22" y="216"/>
                </a:cubicBezTo>
                <a:cubicBezTo>
                  <a:pt x="18" y="218"/>
                  <a:pt x="14" y="221"/>
                  <a:pt x="9" y="222"/>
                </a:cubicBezTo>
                <a:cubicBezTo>
                  <a:pt x="13" y="221"/>
                  <a:pt x="17" y="218"/>
                  <a:pt x="21" y="216"/>
                </a:cubicBezTo>
                <a:cubicBezTo>
                  <a:pt x="25" y="213"/>
                  <a:pt x="29" y="211"/>
                  <a:pt x="33" y="209"/>
                </a:cubicBezTo>
                <a:cubicBezTo>
                  <a:pt x="33" y="210"/>
                  <a:pt x="33" y="211"/>
                  <a:pt x="33" y="212"/>
                </a:cubicBezTo>
                <a:close/>
                <a:moveTo>
                  <a:pt x="24" y="200"/>
                </a:moveTo>
                <a:cubicBezTo>
                  <a:pt x="23" y="201"/>
                  <a:pt x="23" y="201"/>
                  <a:pt x="23" y="201"/>
                </a:cubicBezTo>
                <a:cubicBezTo>
                  <a:pt x="18" y="204"/>
                  <a:pt x="12" y="206"/>
                  <a:pt x="8" y="209"/>
                </a:cubicBezTo>
                <a:cubicBezTo>
                  <a:pt x="8" y="209"/>
                  <a:pt x="8" y="208"/>
                  <a:pt x="8" y="207"/>
                </a:cubicBezTo>
                <a:cubicBezTo>
                  <a:pt x="13" y="204"/>
                  <a:pt x="18" y="202"/>
                  <a:pt x="24" y="200"/>
                </a:cubicBezTo>
                <a:close/>
                <a:moveTo>
                  <a:pt x="32" y="197"/>
                </a:moveTo>
                <a:cubicBezTo>
                  <a:pt x="34" y="197"/>
                  <a:pt x="35" y="196"/>
                  <a:pt x="35" y="196"/>
                </a:cubicBezTo>
                <a:cubicBezTo>
                  <a:pt x="35" y="196"/>
                  <a:pt x="35" y="196"/>
                  <a:pt x="35" y="195"/>
                </a:cubicBezTo>
                <a:cubicBezTo>
                  <a:pt x="35" y="196"/>
                  <a:pt x="35" y="197"/>
                  <a:pt x="35" y="198"/>
                </a:cubicBezTo>
                <a:cubicBezTo>
                  <a:pt x="31" y="200"/>
                  <a:pt x="26" y="202"/>
                  <a:pt x="22" y="204"/>
                </a:cubicBezTo>
                <a:cubicBezTo>
                  <a:pt x="18" y="205"/>
                  <a:pt x="13" y="207"/>
                  <a:pt x="9" y="209"/>
                </a:cubicBezTo>
                <a:cubicBezTo>
                  <a:pt x="13" y="206"/>
                  <a:pt x="18" y="205"/>
                  <a:pt x="22" y="203"/>
                </a:cubicBezTo>
                <a:cubicBezTo>
                  <a:pt x="23" y="201"/>
                  <a:pt x="25" y="200"/>
                  <a:pt x="27" y="199"/>
                </a:cubicBezTo>
                <a:cubicBezTo>
                  <a:pt x="28" y="199"/>
                  <a:pt x="28" y="199"/>
                  <a:pt x="28" y="199"/>
                </a:cubicBezTo>
                <a:cubicBezTo>
                  <a:pt x="30" y="198"/>
                  <a:pt x="31" y="197"/>
                  <a:pt x="32" y="197"/>
                </a:cubicBezTo>
                <a:close/>
                <a:moveTo>
                  <a:pt x="10" y="211"/>
                </a:moveTo>
                <a:cubicBezTo>
                  <a:pt x="9" y="211"/>
                  <a:pt x="9" y="211"/>
                  <a:pt x="9" y="212"/>
                </a:cubicBezTo>
                <a:cubicBezTo>
                  <a:pt x="8" y="212"/>
                  <a:pt x="8" y="212"/>
                  <a:pt x="8" y="212"/>
                </a:cubicBezTo>
                <a:cubicBezTo>
                  <a:pt x="8" y="212"/>
                  <a:pt x="8" y="211"/>
                  <a:pt x="8" y="210"/>
                </a:cubicBezTo>
                <a:cubicBezTo>
                  <a:pt x="17" y="207"/>
                  <a:pt x="26" y="203"/>
                  <a:pt x="34" y="199"/>
                </a:cubicBezTo>
                <a:cubicBezTo>
                  <a:pt x="26" y="203"/>
                  <a:pt x="18" y="207"/>
                  <a:pt x="10" y="211"/>
                </a:cubicBezTo>
                <a:close/>
                <a:moveTo>
                  <a:pt x="8" y="213"/>
                </a:moveTo>
                <a:cubicBezTo>
                  <a:pt x="12" y="211"/>
                  <a:pt x="17" y="208"/>
                  <a:pt x="21" y="206"/>
                </a:cubicBezTo>
                <a:cubicBezTo>
                  <a:pt x="24" y="205"/>
                  <a:pt x="27" y="204"/>
                  <a:pt x="29" y="203"/>
                </a:cubicBezTo>
                <a:cubicBezTo>
                  <a:pt x="30" y="203"/>
                  <a:pt x="31" y="203"/>
                  <a:pt x="31" y="202"/>
                </a:cubicBezTo>
                <a:cubicBezTo>
                  <a:pt x="27" y="204"/>
                  <a:pt x="23" y="207"/>
                  <a:pt x="19" y="209"/>
                </a:cubicBezTo>
                <a:cubicBezTo>
                  <a:pt x="16" y="211"/>
                  <a:pt x="11" y="212"/>
                  <a:pt x="8" y="215"/>
                </a:cubicBezTo>
                <a:cubicBezTo>
                  <a:pt x="8" y="214"/>
                  <a:pt x="8" y="214"/>
                  <a:pt x="8" y="213"/>
                </a:cubicBezTo>
                <a:close/>
                <a:moveTo>
                  <a:pt x="29" y="202"/>
                </a:moveTo>
                <a:cubicBezTo>
                  <a:pt x="31" y="201"/>
                  <a:pt x="33" y="200"/>
                  <a:pt x="35" y="199"/>
                </a:cubicBezTo>
                <a:cubicBezTo>
                  <a:pt x="35" y="200"/>
                  <a:pt x="35" y="200"/>
                  <a:pt x="35" y="201"/>
                </a:cubicBezTo>
                <a:cubicBezTo>
                  <a:pt x="33" y="201"/>
                  <a:pt x="31" y="202"/>
                  <a:pt x="29" y="202"/>
                </a:cubicBezTo>
                <a:close/>
                <a:moveTo>
                  <a:pt x="8" y="216"/>
                </a:moveTo>
                <a:cubicBezTo>
                  <a:pt x="12" y="215"/>
                  <a:pt x="15" y="214"/>
                  <a:pt x="19" y="212"/>
                </a:cubicBezTo>
                <a:cubicBezTo>
                  <a:pt x="15" y="214"/>
                  <a:pt x="11" y="216"/>
                  <a:pt x="7" y="219"/>
                </a:cubicBezTo>
                <a:cubicBezTo>
                  <a:pt x="7" y="218"/>
                  <a:pt x="8" y="217"/>
                  <a:pt x="8" y="216"/>
                </a:cubicBezTo>
                <a:close/>
                <a:moveTo>
                  <a:pt x="34" y="206"/>
                </a:moveTo>
                <a:cubicBezTo>
                  <a:pt x="34" y="206"/>
                  <a:pt x="34" y="207"/>
                  <a:pt x="34" y="208"/>
                </a:cubicBezTo>
                <a:cubicBezTo>
                  <a:pt x="26" y="211"/>
                  <a:pt x="18" y="214"/>
                  <a:pt x="10" y="218"/>
                </a:cubicBezTo>
                <a:cubicBezTo>
                  <a:pt x="7" y="219"/>
                  <a:pt x="12" y="217"/>
                  <a:pt x="12" y="217"/>
                </a:cubicBezTo>
                <a:cubicBezTo>
                  <a:pt x="14" y="215"/>
                  <a:pt x="17" y="214"/>
                  <a:pt x="19" y="213"/>
                </a:cubicBezTo>
                <a:cubicBezTo>
                  <a:pt x="23" y="211"/>
                  <a:pt x="27" y="209"/>
                  <a:pt x="31" y="207"/>
                </a:cubicBezTo>
                <a:cubicBezTo>
                  <a:pt x="32" y="207"/>
                  <a:pt x="33" y="206"/>
                  <a:pt x="34" y="206"/>
                </a:cubicBezTo>
                <a:close/>
                <a:moveTo>
                  <a:pt x="7" y="220"/>
                </a:moveTo>
                <a:cubicBezTo>
                  <a:pt x="11" y="218"/>
                  <a:pt x="15" y="216"/>
                  <a:pt x="19" y="214"/>
                </a:cubicBezTo>
                <a:cubicBezTo>
                  <a:pt x="22" y="213"/>
                  <a:pt x="24" y="212"/>
                  <a:pt x="27" y="211"/>
                </a:cubicBezTo>
                <a:cubicBezTo>
                  <a:pt x="25" y="213"/>
                  <a:pt x="23" y="214"/>
                  <a:pt x="20" y="215"/>
                </a:cubicBezTo>
                <a:cubicBezTo>
                  <a:pt x="16" y="217"/>
                  <a:pt x="11" y="220"/>
                  <a:pt x="7" y="223"/>
                </a:cubicBezTo>
                <a:cubicBezTo>
                  <a:pt x="7" y="222"/>
                  <a:pt x="7" y="221"/>
                  <a:pt x="7" y="220"/>
                </a:cubicBezTo>
                <a:close/>
                <a:moveTo>
                  <a:pt x="34" y="205"/>
                </a:moveTo>
                <a:cubicBezTo>
                  <a:pt x="33" y="205"/>
                  <a:pt x="32" y="206"/>
                  <a:pt x="31" y="206"/>
                </a:cubicBezTo>
                <a:cubicBezTo>
                  <a:pt x="30" y="207"/>
                  <a:pt x="29" y="207"/>
                  <a:pt x="29" y="207"/>
                </a:cubicBezTo>
                <a:cubicBezTo>
                  <a:pt x="27" y="208"/>
                  <a:pt x="24" y="209"/>
                  <a:pt x="22" y="210"/>
                </a:cubicBezTo>
                <a:cubicBezTo>
                  <a:pt x="17" y="212"/>
                  <a:pt x="13" y="214"/>
                  <a:pt x="9" y="215"/>
                </a:cubicBezTo>
                <a:cubicBezTo>
                  <a:pt x="10" y="215"/>
                  <a:pt x="12" y="213"/>
                  <a:pt x="13" y="213"/>
                </a:cubicBezTo>
                <a:cubicBezTo>
                  <a:pt x="15" y="212"/>
                  <a:pt x="18" y="211"/>
                  <a:pt x="20" y="209"/>
                </a:cubicBezTo>
                <a:cubicBezTo>
                  <a:pt x="25" y="207"/>
                  <a:pt x="29" y="204"/>
                  <a:pt x="35" y="202"/>
                </a:cubicBezTo>
                <a:cubicBezTo>
                  <a:pt x="34" y="203"/>
                  <a:pt x="34" y="204"/>
                  <a:pt x="34" y="205"/>
                </a:cubicBezTo>
                <a:close/>
                <a:moveTo>
                  <a:pt x="36" y="193"/>
                </a:moveTo>
                <a:cubicBezTo>
                  <a:pt x="36" y="194"/>
                  <a:pt x="35" y="194"/>
                  <a:pt x="35" y="195"/>
                </a:cubicBezTo>
                <a:cubicBezTo>
                  <a:pt x="33" y="195"/>
                  <a:pt x="30" y="197"/>
                  <a:pt x="28" y="198"/>
                </a:cubicBezTo>
                <a:cubicBezTo>
                  <a:pt x="25" y="199"/>
                  <a:pt x="22" y="200"/>
                  <a:pt x="20" y="201"/>
                </a:cubicBezTo>
                <a:cubicBezTo>
                  <a:pt x="19" y="202"/>
                  <a:pt x="17" y="202"/>
                  <a:pt x="16" y="202"/>
                </a:cubicBezTo>
                <a:cubicBezTo>
                  <a:pt x="18" y="202"/>
                  <a:pt x="19" y="201"/>
                  <a:pt x="21" y="200"/>
                </a:cubicBezTo>
                <a:cubicBezTo>
                  <a:pt x="25" y="198"/>
                  <a:pt x="28" y="195"/>
                  <a:pt x="32" y="193"/>
                </a:cubicBezTo>
                <a:cubicBezTo>
                  <a:pt x="33" y="193"/>
                  <a:pt x="34" y="193"/>
                  <a:pt x="36" y="192"/>
                </a:cubicBezTo>
                <a:cubicBezTo>
                  <a:pt x="36" y="193"/>
                  <a:pt x="36" y="193"/>
                  <a:pt x="36" y="193"/>
                </a:cubicBezTo>
                <a:close/>
                <a:moveTo>
                  <a:pt x="36" y="192"/>
                </a:moveTo>
                <a:cubicBezTo>
                  <a:pt x="34" y="192"/>
                  <a:pt x="33" y="192"/>
                  <a:pt x="32" y="193"/>
                </a:cubicBezTo>
                <a:cubicBezTo>
                  <a:pt x="32" y="193"/>
                  <a:pt x="31" y="193"/>
                  <a:pt x="31" y="193"/>
                </a:cubicBezTo>
                <a:cubicBezTo>
                  <a:pt x="29" y="194"/>
                  <a:pt x="27" y="195"/>
                  <a:pt x="24" y="195"/>
                </a:cubicBezTo>
                <a:cubicBezTo>
                  <a:pt x="20" y="197"/>
                  <a:pt x="16" y="198"/>
                  <a:pt x="12" y="200"/>
                </a:cubicBezTo>
                <a:cubicBezTo>
                  <a:pt x="6" y="203"/>
                  <a:pt x="11" y="200"/>
                  <a:pt x="12" y="200"/>
                </a:cubicBezTo>
                <a:cubicBezTo>
                  <a:pt x="14" y="198"/>
                  <a:pt x="17" y="197"/>
                  <a:pt x="19" y="196"/>
                </a:cubicBezTo>
                <a:cubicBezTo>
                  <a:pt x="24" y="193"/>
                  <a:pt x="29" y="191"/>
                  <a:pt x="33" y="188"/>
                </a:cubicBezTo>
                <a:cubicBezTo>
                  <a:pt x="33" y="188"/>
                  <a:pt x="34" y="188"/>
                  <a:pt x="34" y="188"/>
                </a:cubicBezTo>
                <a:cubicBezTo>
                  <a:pt x="34" y="188"/>
                  <a:pt x="35" y="188"/>
                  <a:pt x="36" y="187"/>
                </a:cubicBezTo>
                <a:cubicBezTo>
                  <a:pt x="36" y="189"/>
                  <a:pt x="36" y="190"/>
                  <a:pt x="36" y="192"/>
                </a:cubicBezTo>
                <a:close/>
                <a:moveTo>
                  <a:pt x="35" y="187"/>
                </a:moveTo>
                <a:cubicBezTo>
                  <a:pt x="35" y="187"/>
                  <a:pt x="34" y="187"/>
                  <a:pt x="33" y="188"/>
                </a:cubicBezTo>
                <a:cubicBezTo>
                  <a:pt x="32" y="188"/>
                  <a:pt x="31" y="189"/>
                  <a:pt x="30" y="189"/>
                </a:cubicBezTo>
                <a:cubicBezTo>
                  <a:pt x="27" y="190"/>
                  <a:pt x="24" y="191"/>
                  <a:pt x="22" y="192"/>
                </a:cubicBezTo>
                <a:cubicBezTo>
                  <a:pt x="17" y="193"/>
                  <a:pt x="13" y="195"/>
                  <a:pt x="8" y="197"/>
                </a:cubicBezTo>
                <a:cubicBezTo>
                  <a:pt x="18" y="193"/>
                  <a:pt x="27" y="188"/>
                  <a:pt x="36" y="183"/>
                </a:cubicBezTo>
                <a:cubicBezTo>
                  <a:pt x="36" y="184"/>
                  <a:pt x="36" y="185"/>
                  <a:pt x="36" y="187"/>
                </a:cubicBezTo>
                <a:cubicBezTo>
                  <a:pt x="36" y="187"/>
                  <a:pt x="35" y="187"/>
                  <a:pt x="35" y="187"/>
                </a:cubicBezTo>
                <a:close/>
                <a:moveTo>
                  <a:pt x="36" y="182"/>
                </a:moveTo>
                <a:cubicBezTo>
                  <a:pt x="36" y="182"/>
                  <a:pt x="36" y="182"/>
                  <a:pt x="36" y="182"/>
                </a:cubicBezTo>
                <a:cubicBezTo>
                  <a:pt x="31" y="183"/>
                  <a:pt x="26" y="185"/>
                  <a:pt x="21" y="187"/>
                </a:cubicBezTo>
                <a:cubicBezTo>
                  <a:pt x="20" y="187"/>
                  <a:pt x="18" y="188"/>
                  <a:pt x="17" y="189"/>
                </a:cubicBezTo>
                <a:cubicBezTo>
                  <a:pt x="19" y="187"/>
                  <a:pt x="22" y="186"/>
                  <a:pt x="25" y="185"/>
                </a:cubicBezTo>
                <a:cubicBezTo>
                  <a:pt x="29" y="184"/>
                  <a:pt x="33" y="182"/>
                  <a:pt x="36" y="179"/>
                </a:cubicBezTo>
                <a:cubicBezTo>
                  <a:pt x="36" y="180"/>
                  <a:pt x="36" y="181"/>
                  <a:pt x="36" y="182"/>
                </a:cubicBezTo>
                <a:close/>
                <a:moveTo>
                  <a:pt x="21" y="186"/>
                </a:moveTo>
                <a:cubicBezTo>
                  <a:pt x="17" y="188"/>
                  <a:pt x="13" y="190"/>
                  <a:pt x="10" y="192"/>
                </a:cubicBezTo>
                <a:cubicBezTo>
                  <a:pt x="9" y="192"/>
                  <a:pt x="9" y="192"/>
                  <a:pt x="9" y="192"/>
                </a:cubicBezTo>
                <a:cubicBezTo>
                  <a:pt x="8" y="192"/>
                  <a:pt x="8" y="193"/>
                  <a:pt x="8" y="193"/>
                </a:cubicBezTo>
                <a:cubicBezTo>
                  <a:pt x="8" y="193"/>
                  <a:pt x="8" y="193"/>
                  <a:pt x="8" y="192"/>
                </a:cubicBezTo>
                <a:cubicBezTo>
                  <a:pt x="8" y="192"/>
                  <a:pt x="8" y="191"/>
                  <a:pt x="8" y="191"/>
                </a:cubicBezTo>
                <a:cubicBezTo>
                  <a:pt x="13" y="188"/>
                  <a:pt x="18" y="186"/>
                  <a:pt x="23" y="184"/>
                </a:cubicBezTo>
                <a:cubicBezTo>
                  <a:pt x="27" y="183"/>
                  <a:pt x="32" y="182"/>
                  <a:pt x="35" y="180"/>
                </a:cubicBezTo>
                <a:cubicBezTo>
                  <a:pt x="31" y="183"/>
                  <a:pt x="26" y="184"/>
                  <a:pt x="21" y="186"/>
                </a:cubicBezTo>
                <a:close/>
                <a:moveTo>
                  <a:pt x="8" y="194"/>
                </a:moveTo>
                <a:cubicBezTo>
                  <a:pt x="13" y="191"/>
                  <a:pt x="18" y="189"/>
                  <a:pt x="23" y="187"/>
                </a:cubicBezTo>
                <a:cubicBezTo>
                  <a:pt x="25" y="186"/>
                  <a:pt x="27" y="185"/>
                  <a:pt x="30" y="184"/>
                </a:cubicBezTo>
                <a:cubicBezTo>
                  <a:pt x="31" y="184"/>
                  <a:pt x="32" y="184"/>
                  <a:pt x="33" y="183"/>
                </a:cubicBezTo>
                <a:cubicBezTo>
                  <a:pt x="34" y="183"/>
                  <a:pt x="34" y="183"/>
                  <a:pt x="34" y="183"/>
                </a:cubicBezTo>
                <a:cubicBezTo>
                  <a:pt x="34" y="183"/>
                  <a:pt x="33" y="183"/>
                  <a:pt x="33" y="184"/>
                </a:cubicBezTo>
                <a:cubicBezTo>
                  <a:pt x="25" y="188"/>
                  <a:pt x="15" y="192"/>
                  <a:pt x="8" y="197"/>
                </a:cubicBezTo>
                <a:cubicBezTo>
                  <a:pt x="8" y="196"/>
                  <a:pt x="8" y="195"/>
                  <a:pt x="8" y="194"/>
                </a:cubicBezTo>
                <a:close/>
                <a:moveTo>
                  <a:pt x="8" y="198"/>
                </a:moveTo>
                <a:cubicBezTo>
                  <a:pt x="14" y="195"/>
                  <a:pt x="20" y="193"/>
                  <a:pt x="27" y="191"/>
                </a:cubicBezTo>
                <a:cubicBezTo>
                  <a:pt x="25" y="192"/>
                  <a:pt x="24" y="192"/>
                  <a:pt x="22" y="193"/>
                </a:cubicBezTo>
                <a:cubicBezTo>
                  <a:pt x="17" y="196"/>
                  <a:pt x="12" y="199"/>
                  <a:pt x="8" y="202"/>
                </a:cubicBezTo>
                <a:cubicBezTo>
                  <a:pt x="8" y="201"/>
                  <a:pt x="8" y="200"/>
                  <a:pt x="8" y="198"/>
                </a:cubicBezTo>
                <a:close/>
                <a:moveTo>
                  <a:pt x="36" y="179"/>
                </a:moveTo>
                <a:cubicBezTo>
                  <a:pt x="36" y="179"/>
                  <a:pt x="36" y="179"/>
                  <a:pt x="36" y="179"/>
                </a:cubicBezTo>
                <a:cubicBezTo>
                  <a:pt x="31" y="181"/>
                  <a:pt x="25" y="182"/>
                  <a:pt x="20" y="184"/>
                </a:cubicBezTo>
                <a:cubicBezTo>
                  <a:pt x="18" y="185"/>
                  <a:pt x="15" y="186"/>
                  <a:pt x="13" y="187"/>
                </a:cubicBezTo>
                <a:cubicBezTo>
                  <a:pt x="12" y="188"/>
                  <a:pt x="11" y="188"/>
                  <a:pt x="10" y="189"/>
                </a:cubicBezTo>
                <a:cubicBezTo>
                  <a:pt x="6" y="191"/>
                  <a:pt x="11" y="189"/>
                  <a:pt x="11" y="188"/>
                </a:cubicBezTo>
                <a:cubicBezTo>
                  <a:pt x="19" y="183"/>
                  <a:pt x="29" y="181"/>
                  <a:pt x="37" y="174"/>
                </a:cubicBezTo>
                <a:cubicBezTo>
                  <a:pt x="37" y="176"/>
                  <a:pt x="37" y="177"/>
                  <a:pt x="36" y="179"/>
                </a:cubicBezTo>
                <a:close/>
                <a:moveTo>
                  <a:pt x="8" y="203"/>
                </a:moveTo>
                <a:cubicBezTo>
                  <a:pt x="8" y="203"/>
                  <a:pt x="8" y="203"/>
                  <a:pt x="8" y="203"/>
                </a:cubicBezTo>
                <a:cubicBezTo>
                  <a:pt x="13" y="202"/>
                  <a:pt x="17" y="199"/>
                  <a:pt x="22" y="197"/>
                </a:cubicBezTo>
                <a:cubicBezTo>
                  <a:pt x="24" y="196"/>
                  <a:pt x="26" y="196"/>
                  <a:pt x="28" y="195"/>
                </a:cubicBezTo>
                <a:cubicBezTo>
                  <a:pt x="26" y="196"/>
                  <a:pt x="24" y="197"/>
                  <a:pt x="23" y="198"/>
                </a:cubicBezTo>
                <a:cubicBezTo>
                  <a:pt x="18" y="201"/>
                  <a:pt x="14" y="203"/>
                  <a:pt x="9" y="205"/>
                </a:cubicBezTo>
                <a:cubicBezTo>
                  <a:pt x="9" y="205"/>
                  <a:pt x="8" y="206"/>
                  <a:pt x="8" y="206"/>
                </a:cubicBezTo>
                <a:cubicBezTo>
                  <a:pt x="8" y="206"/>
                  <a:pt x="8" y="206"/>
                  <a:pt x="8" y="206"/>
                </a:cubicBezTo>
                <a:cubicBezTo>
                  <a:pt x="8" y="205"/>
                  <a:pt x="8" y="204"/>
                  <a:pt x="8" y="203"/>
                </a:cubicBezTo>
                <a:close/>
                <a:moveTo>
                  <a:pt x="7" y="224"/>
                </a:moveTo>
                <a:cubicBezTo>
                  <a:pt x="7" y="224"/>
                  <a:pt x="7" y="224"/>
                  <a:pt x="7" y="224"/>
                </a:cubicBezTo>
                <a:cubicBezTo>
                  <a:pt x="11" y="223"/>
                  <a:pt x="15" y="221"/>
                  <a:pt x="18" y="219"/>
                </a:cubicBezTo>
                <a:cubicBezTo>
                  <a:pt x="20" y="217"/>
                  <a:pt x="23" y="216"/>
                  <a:pt x="25" y="215"/>
                </a:cubicBezTo>
                <a:cubicBezTo>
                  <a:pt x="22" y="217"/>
                  <a:pt x="20" y="219"/>
                  <a:pt x="17" y="220"/>
                </a:cubicBezTo>
                <a:cubicBezTo>
                  <a:pt x="14" y="222"/>
                  <a:pt x="10" y="224"/>
                  <a:pt x="7" y="226"/>
                </a:cubicBezTo>
                <a:cubicBezTo>
                  <a:pt x="7" y="225"/>
                  <a:pt x="7" y="224"/>
                  <a:pt x="7" y="224"/>
                </a:cubicBezTo>
                <a:close/>
                <a:moveTo>
                  <a:pt x="7" y="227"/>
                </a:moveTo>
                <a:cubicBezTo>
                  <a:pt x="15" y="225"/>
                  <a:pt x="23" y="219"/>
                  <a:pt x="31" y="216"/>
                </a:cubicBezTo>
                <a:cubicBezTo>
                  <a:pt x="30" y="217"/>
                  <a:pt x="28" y="219"/>
                  <a:pt x="26" y="220"/>
                </a:cubicBezTo>
                <a:cubicBezTo>
                  <a:pt x="24" y="221"/>
                  <a:pt x="21" y="222"/>
                  <a:pt x="19" y="223"/>
                </a:cubicBezTo>
                <a:cubicBezTo>
                  <a:pt x="14" y="226"/>
                  <a:pt x="10" y="229"/>
                  <a:pt x="6" y="231"/>
                </a:cubicBezTo>
                <a:cubicBezTo>
                  <a:pt x="6" y="230"/>
                  <a:pt x="7" y="229"/>
                  <a:pt x="7" y="227"/>
                </a:cubicBezTo>
                <a:close/>
                <a:moveTo>
                  <a:pt x="5" y="236"/>
                </a:moveTo>
                <a:cubicBezTo>
                  <a:pt x="6" y="235"/>
                  <a:pt x="6" y="234"/>
                  <a:pt x="6" y="233"/>
                </a:cubicBezTo>
                <a:cubicBezTo>
                  <a:pt x="10" y="231"/>
                  <a:pt x="14" y="229"/>
                  <a:pt x="18" y="227"/>
                </a:cubicBezTo>
                <a:cubicBezTo>
                  <a:pt x="20" y="226"/>
                  <a:pt x="23" y="225"/>
                  <a:pt x="26" y="223"/>
                </a:cubicBezTo>
                <a:cubicBezTo>
                  <a:pt x="27" y="223"/>
                  <a:pt x="29" y="222"/>
                  <a:pt x="31" y="221"/>
                </a:cubicBezTo>
                <a:cubicBezTo>
                  <a:pt x="32" y="221"/>
                  <a:pt x="26" y="225"/>
                  <a:pt x="27" y="224"/>
                </a:cubicBezTo>
                <a:cubicBezTo>
                  <a:pt x="21" y="229"/>
                  <a:pt x="12" y="231"/>
                  <a:pt x="5" y="237"/>
                </a:cubicBezTo>
                <a:cubicBezTo>
                  <a:pt x="5" y="237"/>
                  <a:pt x="5" y="236"/>
                  <a:pt x="5" y="236"/>
                </a:cubicBezTo>
                <a:close/>
                <a:moveTo>
                  <a:pt x="5" y="239"/>
                </a:moveTo>
                <a:cubicBezTo>
                  <a:pt x="9" y="237"/>
                  <a:pt x="13" y="235"/>
                  <a:pt x="17" y="233"/>
                </a:cubicBezTo>
                <a:cubicBezTo>
                  <a:pt x="19" y="232"/>
                  <a:pt x="22" y="230"/>
                  <a:pt x="24" y="229"/>
                </a:cubicBezTo>
                <a:cubicBezTo>
                  <a:pt x="26" y="228"/>
                  <a:pt x="33" y="223"/>
                  <a:pt x="27" y="228"/>
                </a:cubicBezTo>
                <a:cubicBezTo>
                  <a:pt x="20" y="234"/>
                  <a:pt x="11" y="237"/>
                  <a:pt x="4" y="243"/>
                </a:cubicBezTo>
                <a:cubicBezTo>
                  <a:pt x="4" y="242"/>
                  <a:pt x="4" y="240"/>
                  <a:pt x="5" y="239"/>
                </a:cubicBezTo>
                <a:close/>
                <a:moveTo>
                  <a:pt x="3" y="245"/>
                </a:moveTo>
                <a:cubicBezTo>
                  <a:pt x="8" y="244"/>
                  <a:pt x="13" y="241"/>
                  <a:pt x="17" y="238"/>
                </a:cubicBezTo>
                <a:cubicBezTo>
                  <a:pt x="19" y="237"/>
                  <a:pt x="22" y="235"/>
                  <a:pt x="24" y="234"/>
                </a:cubicBezTo>
                <a:cubicBezTo>
                  <a:pt x="25" y="233"/>
                  <a:pt x="27" y="232"/>
                  <a:pt x="28" y="231"/>
                </a:cubicBezTo>
                <a:cubicBezTo>
                  <a:pt x="28" y="231"/>
                  <a:pt x="32" y="228"/>
                  <a:pt x="30" y="231"/>
                </a:cubicBezTo>
                <a:cubicBezTo>
                  <a:pt x="28" y="233"/>
                  <a:pt x="24" y="234"/>
                  <a:pt x="22" y="236"/>
                </a:cubicBezTo>
                <a:cubicBezTo>
                  <a:pt x="19" y="237"/>
                  <a:pt x="17" y="239"/>
                  <a:pt x="14" y="241"/>
                </a:cubicBezTo>
                <a:cubicBezTo>
                  <a:pt x="10" y="244"/>
                  <a:pt x="6" y="246"/>
                  <a:pt x="3" y="249"/>
                </a:cubicBezTo>
                <a:cubicBezTo>
                  <a:pt x="3" y="248"/>
                  <a:pt x="3" y="246"/>
                  <a:pt x="3" y="245"/>
                </a:cubicBezTo>
                <a:close/>
                <a:moveTo>
                  <a:pt x="5" y="248"/>
                </a:moveTo>
                <a:cubicBezTo>
                  <a:pt x="10" y="244"/>
                  <a:pt x="16" y="241"/>
                  <a:pt x="21" y="237"/>
                </a:cubicBezTo>
                <a:cubicBezTo>
                  <a:pt x="24" y="235"/>
                  <a:pt x="28" y="233"/>
                  <a:pt x="31" y="230"/>
                </a:cubicBezTo>
                <a:cubicBezTo>
                  <a:pt x="31" y="231"/>
                  <a:pt x="31" y="231"/>
                  <a:pt x="31" y="232"/>
                </a:cubicBezTo>
                <a:cubicBezTo>
                  <a:pt x="26" y="235"/>
                  <a:pt x="21" y="238"/>
                  <a:pt x="16" y="242"/>
                </a:cubicBezTo>
                <a:cubicBezTo>
                  <a:pt x="13" y="244"/>
                  <a:pt x="10" y="246"/>
                  <a:pt x="7" y="247"/>
                </a:cubicBezTo>
                <a:cubicBezTo>
                  <a:pt x="5" y="248"/>
                  <a:pt x="1" y="252"/>
                  <a:pt x="5" y="248"/>
                </a:cubicBezTo>
                <a:close/>
                <a:moveTo>
                  <a:pt x="31" y="234"/>
                </a:moveTo>
                <a:cubicBezTo>
                  <a:pt x="31" y="235"/>
                  <a:pt x="31" y="235"/>
                  <a:pt x="31" y="236"/>
                </a:cubicBezTo>
                <a:cubicBezTo>
                  <a:pt x="25" y="239"/>
                  <a:pt x="19" y="244"/>
                  <a:pt x="13" y="249"/>
                </a:cubicBezTo>
                <a:cubicBezTo>
                  <a:pt x="19" y="244"/>
                  <a:pt x="25" y="238"/>
                  <a:pt x="31" y="233"/>
                </a:cubicBezTo>
                <a:cubicBezTo>
                  <a:pt x="31" y="233"/>
                  <a:pt x="31" y="234"/>
                  <a:pt x="31" y="234"/>
                </a:cubicBezTo>
                <a:close/>
                <a:moveTo>
                  <a:pt x="30" y="238"/>
                </a:moveTo>
                <a:cubicBezTo>
                  <a:pt x="29" y="239"/>
                  <a:pt x="27" y="240"/>
                  <a:pt x="26" y="241"/>
                </a:cubicBezTo>
                <a:cubicBezTo>
                  <a:pt x="24" y="243"/>
                  <a:pt x="22" y="244"/>
                  <a:pt x="20" y="245"/>
                </a:cubicBezTo>
                <a:cubicBezTo>
                  <a:pt x="19" y="246"/>
                  <a:pt x="19" y="246"/>
                  <a:pt x="18" y="247"/>
                </a:cubicBezTo>
                <a:cubicBezTo>
                  <a:pt x="22" y="244"/>
                  <a:pt x="26" y="240"/>
                  <a:pt x="29" y="238"/>
                </a:cubicBezTo>
                <a:cubicBezTo>
                  <a:pt x="31" y="237"/>
                  <a:pt x="31" y="237"/>
                  <a:pt x="30" y="238"/>
                </a:cubicBezTo>
                <a:close/>
                <a:moveTo>
                  <a:pt x="23" y="244"/>
                </a:moveTo>
                <a:cubicBezTo>
                  <a:pt x="26" y="242"/>
                  <a:pt x="29" y="240"/>
                  <a:pt x="32" y="237"/>
                </a:cubicBezTo>
                <a:cubicBezTo>
                  <a:pt x="32" y="238"/>
                  <a:pt x="32" y="239"/>
                  <a:pt x="32" y="239"/>
                </a:cubicBezTo>
                <a:cubicBezTo>
                  <a:pt x="28" y="243"/>
                  <a:pt x="23" y="246"/>
                  <a:pt x="18" y="249"/>
                </a:cubicBezTo>
                <a:cubicBezTo>
                  <a:pt x="16" y="251"/>
                  <a:pt x="14" y="252"/>
                  <a:pt x="12" y="254"/>
                </a:cubicBezTo>
                <a:cubicBezTo>
                  <a:pt x="11" y="254"/>
                  <a:pt x="10" y="255"/>
                  <a:pt x="9" y="256"/>
                </a:cubicBezTo>
                <a:cubicBezTo>
                  <a:pt x="8" y="256"/>
                  <a:pt x="8" y="256"/>
                  <a:pt x="7" y="256"/>
                </a:cubicBezTo>
                <a:cubicBezTo>
                  <a:pt x="12" y="252"/>
                  <a:pt x="17" y="248"/>
                  <a:pt x="23" y="244"/>
                </a:cubicBezTo>
                <a:close/>
                <a:moveTo>
                  <a:pt x="32" y="240"/>
                </a:moveTo>
                <a:cubicBezTo>
                  <a:pt x="32" y="242"/>
                  <a:pt x="32" y="243"/>
                  <a:pt x="32" y="244"/>
                </a:cubicBezTo>
                <a:cubicBezTo>
                  <a:pt x="32" y="244"/>
                  <a:pt x="32" y="244"/>
                  <a:pt x="32" y="244"/>
                </a:cubicBezTo>
                <a:cubicBezTo>
                  <a:pt x="28" y="247"/>
                  <a:pt x="24" y="249"/>
                  <a:pt x="20" y="252"/>
                </a:cubicBezTo>
                <a:cubicBezTo>
                  <a:pt x="18" y="254"/>
                  <a:pt x="15" y="255"/>
                  <a:pt x="13" y="257"/>
                </a:cubicBezTo>
                <a:cubicBezTo>
                  <a:pt x="12" y="258"/>
                  <a:pt x="7" y="261"/>
                  <a:pt x="10" y="258"/>
                </a:cubicBezTo>
                <a:cubicBezTo>
                  <a:pt x="17" y="251"/>
                  <a:pt x="26" y="247"/>
                  <a:pt x="32" y="240"/>
                </a:cubicBezTo>
                <a:close/>
                <a:moveTo>
                  <a:pt x="33" y="245"/>
                </a:moveTo>
                <a:cubicBezTo>
                  <a:pt x="33" y="246"/>
                  <a:pt x="33" y="247"/>
                  <a:pt x="33" y="249"/>
                </a:cubicBezTo>
                <a:cubicBezTo>
                  <a:pt x="29" y="251"/>
                  <a:pt x="26" y="254"/>
                  <a:pt x="22" y="256"/>
                </a:cubicBezTo>
                <a:cubicBezTo>
                  <a:pt x="19" y="258"/>
                  <a:pt x="15" y="261"/>
                  <a:pt x="12" y="263"/>
                </a:cubicBezTo>
                <a:cubicBezTo>
                  <a:pt x="16" y="260"/>
                  <a:pt x="18" y="257"/>
                  <a:pt x="22" y="254"/>
                </a:cubicBezTo>
                <a:cubicBezTo>
                  <a:pt x="25" y="251"/>
                  <a:pt x="29" y="248"/>
                  <a:pt x="33" y="245"/>
                </a:cubicBezTo>
                <a:close/>
                <a:moveTo>
                  <a:pt x="32" y="254"/>
                </a:moveTo>
                <a:cubicBezTo>
                  <a:pt x="32" y="254"/>
                  <a:pt x="32" y="253"/>
                  <a:pt x="32" y="254"/>
                </a:cubicBezTo>
                <a:cubicBezTo>
                  <a:pt x="26" y="257"/>
                  <a:pt x="22" y="263"/>
                  <a:pt x="16" y="265"/>
                </a:cubicBezTo>
                <a:cubicBezTo>
                  <a:pt x="16" y="265"/>
                  <a:pt x="18" y="263"/>
                  <a:pt x="19" y="263"/>
                </a:cubicBezTo>
                <a:cubicBezTo>
                  <a:pt x="20" y="261"/>
                  <a:pt x="22" y="260"/>
                  <a:pt x="24" y="258"/>
                </a:cubicBezTo>
                <a:cubicBezTo>
                  <a:pt x="27" y="255"/>
                  <a:pt x="30" y="253"/>
                  <a:pt x="33" y="250"/>
                </a:cubicBezTo>
                <a:cubicBezTo>
                  <a:pt x="33" y="251"/>
                  <a:pt x="33" y="253"/>
                  <a:pt x="32" y="254"/>
                </a:cubicBezTo>
                <a:close/>
                <a:moveTo>
                  <a:pt x="32" y="254"/>
                </a:moveTo>
                <a:cubicBezTo>
                  <a:pt x="32" y="256"/>
                  <a:pt x="31" y="258"/>
                  <a:pt x="30" y="260"/>
                </a:cubicBezTo>
                <a:cubicBezTo>
                  <a:pt x="30" y="260"/>
                  <a:pt x="30" y="259"/>
                  <a:pt x="30" y="259"/>
                </a:cubicBezTo>
                <a:cubicBezTo>
                  <a:pt x="28" y="260"/>
                  <a:pt x="27" y="262"/>
                  <a:pt x="26" y="263"/>
                </a:cubicBezTo>
                <a:cubicBezTo>
                  <a:pt x="21" y="267"/>
                  <a:pt x="25" y="263"/>
                  <a:pt x="26" y="262"/>
                </a:cubicBezTo>
                <a:cubicBezTo>
                  <a:pt x="28" y="260"/>
                  <a:pt x="31" y="257"/>
                  <a:pt x="32" y="254"/>
                </a:cubicBezTo>
                <a:cubicBezTo>
                  <a:pt x="32" y="254"/>
                  <a:pt x="32" y="254"/>
                  <a:pt x="32" y="254"/>
                </a:cubicBezTo>
                <a:close/>
                <a:moveTo>
                  <a:pt x="47" y="178"/>
                </a:moveTo>
                <a:cubicBezTo>
                  <a:pt x="46" y="151"/>
                  <a:pt x="40" y="123"/>
                  <a:pt x="51" y="97"/>
                </a:cubicBezTo>
                <a:cubicBezTo>
                  <a:pt x="61" y="71"/>
                  <a:pt x="84" y="52"/>
                  <a:pt x="111" y="45"/>
                </a:cubicBezTo>
                <a:cubicBezTo>
                  <a:pt x="119" y="43"/>
                  <a:pt x="128" y="42"/>
                  <a:pt x="137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52" y="44"/>
                  <a:pt x="165" y="48"/>
                  <a:pt x="177" y="54"/>
                </a:cubicBezTo>
                <a:cubicBezTo>
                  <a:pt x="171" y="55"/>
                  <a:pt x="165" y="56"/>
                  <a:pt x="159" y="57"/>
                </a:cubicBezTo>
                <a:cubicBezTo>
                  <a:pt x="151" y="58"/>
                  <a:pt x="143" y="58"/>
                  <a:pt x="135" y="59"/>
                </a:cubicBezTo>
                <a:cubicBezTo>
                  <a:pt x="123" y="61"/>
                  <a:pt x="112" y="65"/>
                  <a:pt x="102" y="71"/>
                </a:cubicBezTo>
                <a:cubicBezTo>
                  <a:pt x="81" y="85"/>
                  <a:pt x="69" y="108"/>
                  <a:pt x="71" y="133"/>
                </a:cubicBezTo>
                <a:cubicBezTo>
                  <a:pt x="72" y="147"/>
                  <a:pt x="76" y="160"/>
                  <a:pt x="77" y="174"/>
                </a:cubicBezTo>
                <a:cubicBezTo>
                  <a:pt x="77" y="181"/>
                  <a:pt x="75" y="188"/>
                  <a:pt x="75" y="196"/>
                </a:cubicBezTo>
                <a:cubicBezTo>
                  <a:pt x="74" y="198"/>
                  <a:pt x="74" y="201"/>
                  <a:pt x="74" y="203"/>
                </a:cubicBezTo>
                <a:cubicBezTo>
                  <a:pt x="74" y="203"/>
                  <a:pt x="73" y="203"/>
                  <a:pt x="73" y="203"/>
                </a:cubicBezTo>
                <a:cubicBezTo>
                  <a:pt x="62" y="207"/>
                  <a:pt x="52" y="199"/>
                  <a:pt x="47" y="190"/>
                </a:cubicBezTo>
                <a:cubicBezTo>
                  <a:pt x="47" y="186"/>
                  <a:pt x="47" y="182"/>
                  <a:pt x="47" y="178"/>
                </a:cubicBezTo>
                <a:close/>
                <a:moveTo>
                  <a:pt x="146" y="41"/>
                </a:moveTo>
                <a:cubicBezTo>
                  <a:pt x="147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lose/>
                <a:moveTo>
                  <a:pt x="148" y="33"/>
                </a:moveTo>
                <a:cubicBezTo>
                  <a:pt x="149" y="36"/>
                  <a:pt x="149" y="39"/>
                  <a:pt x="150" y="42"/>
                </a:cubicBezTo>
                <a:cubicBezTo>
                  <a:pt x="150" y="42"/>
                  <a:pt x="149" y="41"/>
                  <a:pt x="149" y="41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9" y="40"/>
                  <a:pt x="147" y="40"/>
                  <a:pt x="146" y="40"/>
                </a:cubicBezTo>
                <a:cubicBezTo>
                  <a:pt x="145" y="40"/>
                  <a:pt x="145" y="40"/>
                  <a:pt x="144" y="41"/>
                </a:cubicBezTo>
                <a:cubicBezTo>
                  <a:pt x="144" y="41"/>
                  <a:pt x="143" y="40"/>
                  <a:pt x="143" y="40"/>
                </a:cubicBezTo>
                <a:cubicBezTo>
                  <a:pt x="143" y="40"/>
                  <a:pt x="144" y="40"/>
                  <a:pt x="144" y="40"/>
                </a:cubicBezTo>
                <a:cubicBezTo>
                  <a:pt x="146" y="39"/>
                  <a:pt x="148" y="39"/>
                  <a:pt x="149" y="37"/>
                </a:cubicBezTo>
                <a:cubicBezTo>
                  <a:pt x="149" y="37"/>
                  <a:pt x="149" y="37"/>
                  <a:pt x="148" y="37"/>
                </a:cubicBezTo>
                <a:cubicBezTo>
                  <a:pt x="145" y="35"/>
                  <a:pt x="142" y="38"/>
                  <a:pt x="139" y="38"/>
                </a:cubicBezTo>
                <a:cubicBezTo>
                  <a:pt x="142" y="37"/>
                  <a:pt x="145" y="36"/>
                  <a:pt x="147" y="3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4" y="33"/>
                  <a:pt x="142" y="34"/>
                  <a:pt x="139" y="35"/>
                </a:cubicBezTo>
                <a:cubicBezTo>
                  <a:pt x="141" y="34"/>
                  <a:pt x="144" y="33"/>
                  <a:pt x="145" y="30"/>
                </a:cubicBezTo>
                <a:cubicBezTo>
                  <a:pt x="146" y="31"/>
                  <a:pt x="147" y="32"/>
                  <a:pt x="148" y="33"/>
                </a:cubicBezTo>
                <a:close/>
                <a:moveTo>
                  <a:pt x="138" y="28"/>
                </a:moveTo>
                <a:cubicBezTo>
                  <a:pt x="137" y="28"/>
                  <a:pt x="136" y="29"/>
                  <a:pt x="135" y="28"/>
                </a:cubicBezTo>
                <a:cubicBezTo>
                  <a:pt x="135" y="28"/>
                  <a:pt x="135" y="28"/>
                  <a:pt x="134" y="28"/>
                </a:cubicBezTo>
                <a:cubicBezTo>
                  <a:pt x="136" y="28"/>
                  <a:pt x="137" y="28"/>
                  <a:pt x="138" y="28"/>
                </a:cubicBezTo>
                <a:cubicBezTo>
                  <a:pt x="138" y="28"/>
                  <a:pt x="138" y="28"/>
                  <a:pt x="138" y="28"/>
                </a:cubicBezTo>
                <a:close/>
                <a:moveTo>
                  <a:pt x="118" y="11"/>
                </a:moveTo>
                <a:cubicBezTo>
                  <a:pt x="118" y="11"/>
                  <a:pt x="119" y="11"/>
                  <a:pt x="119" y="11"/>
                </a:cubicBezTo>
                <a:cubicBezTo>
                  <a:pt x="116" y="12"/>
                  <a:pt x="113" y="13"/>
                  <a:pt x="111" y="14"/>
                </a:cubicBezTo>
                <a:cubicBezTo>
                  <a:pt x="108" y="15"/>
                  <a:pt x="106" y="16"/>
                  <a:pt x="104" y="17"/>
                </a:cubicBezTo>
                <a:cubicBezTo>
                  <a:pt x="104" y="17"/>
                  <a:pt x="102" y="18"/>
                  <a:pt x="101" y="18"/>
                </a:cubicBezTo>
                <a:cubicBezTo>
                  <a:pt x="101" y="18"/>
                  <a:pt x="101" y="18"/>
                  <a:pt x="101" y="17"/>
                </a:cubicBezTo>
                <a:cubicBezTo>
                  <a:pt x="106" y="14"/>
                  <a:pt x="113" y="13"/>
                  <a:pt x="117" y="10"/>
                </a:cubicBezTo>
                <a:cubicBezTo>
                  <a:pt x="117" y="10"/>
                  <a:pt x="117" y="9"/>
                  <a:pt x="117" y="9"/>
                </a:cubicBezTo>
                <a:cubicBezTo>
                  <a:pt x="118" y="10"/>
                  <a:pt x="118" y="10"/>
                  <a:pt x="118" y="11"/>
                </a:cubicBezTo>
                <a:close/>
                <a:moveTo>
                  <a:pt x="108" y="8"/>
                </a:moveTo>
                <a:cubicBezTo>
                  <a:pt x="110" y="7"/>
                  <a:pt x="112" y="7"/>
                  <a:pt x="114" y="7"/>
                </a:cubicBezTo>
                <a:cubicBezTo>
                  <a:pt x="111" y="8"/>
                  <a:pt x="109" y="10"/>
                  <a:pt x="106" y="10"/>
                </a:cubicBezTo>
                <a:cubicBezTo>
                  <a:pt x="107" y="9"/>
                  <a:pt x="108" y="9"/>
                  <a:pt x="108" y="8"/>
                </a:cubicBezTo>
                <a:close/>
                <a:moveTo>
                  <a:pt x="90" y="50"/>
                </a:moveTo>
                <a:cubicBezTo>
                  <a:pt x="90" y="50"/>
                  <a:pt x="91" y="50"/>
                  <a:pt x="91" y="50"/>
                </a:cubicBezTo>
                <a:cubicBezTo>
                  <a:pt x="85" y="53"/>
                  <a:pt x="80" y="56"/>
                  <a:pt x="76" y="59"/>
                </a:cubicBezTo>
                <a:cubicBezTo>
                  <a:pt x="75" y="59"/>
                  <a:pt x="75" y="60"/>
                  <a:pt x="75" y="60"/>
                </a:cubicBezTo>
                <a:cubicBezTo>
                  <a:pt x="72" y="62"/>
                  <a:pt x="69" y="64"/>
                  <a:pt x="66" y="66"/>
                </a:cubicBezTo>
                <a:cubicBezTo>
                  <a:pt x="57" y="71"/>
                  <a:pt x="47" y="75"/>
                  <a:pt x="38" y="81"/>
                </a:cubicBezTo>
                <a:cubicBezTo>
                  <a:pt x="39" y="80"/>
                  <a:pt x="41" y="79"/>
                  <a:pt x="41" y="79"/>
                </a:cubicBezTo>
                <a:cubicBezTo>
                  <a:pt x="43" y="77"/>
                  <a:pt x="46" y="75"/>
                  <a:pt x="48" y="74"/>
                </a:cubicBezTo>
                <a:cubicBezTo>
                  <a:pt x="53" y="70"/>
                  <a:pt x="58" y="67"/>
                  <a:pt x="63" y="64"/>
                </a:cubicBezTo>
                <a:cubicBezTo>
                  <a:pt x="71" y="60"/>
                  <a:pt x="80" y="56"/>
                  <a:pt x="87" y="50"/>
                </a:cubicBezTo>
                <a:cubicBezTo>
                  <a:pt x="88" y="50"/>
                  <a:pt x="89" y="50"/>
                  <a:pt x="90" y="50"/>
                </a:cubicBezTo>
                <a:close/>
                <a:moveTo>
                  <a:pt x="74" y="53"/>
                </a:moveTo>
                <a:cubicBezTo>
                  <a:pt x="65" y="57"/>
                  <a:pt x="56" y="62"/>
                  <a:pt x="47" y="67"/>
                </a:cubicBezTo>
                <a:cubicBezTo>
                  <a:pt x="47" y="67"/>
                  <a:pt x="48" y="67"/>
                  <a:pt x="48" y="66"/>
                </a:cubicBezTo>
                <a:cubicBezTo>
                  <a:pt x="55" y="60"/>
                  <a:pt x="65" y="56"/>
                  <a:pt x="74" y="53"/>
                </a:cubicBezTo>
                <a:close/>
                <a:moveTo>
                  <a:pt x="6" y="259"/>
                </a:moveTo>
                <a:cubicBezTo>
                  <a:pt x="4" y="256"/>
                  <a:pt x="3" y="253"/>
                  <a:pt x="3" y="250"/>
                </a:cubicBezTo>
                <a:cubicBezTo>
                  <a:pt x="13" y="245"/>
                  <a:pt x="21" y="238"/>
                  <a:pt x="31" y="233"/>
                </a:cubicBezTo>
                <a:cubicBezTo>
                  <a:pt x="27" y="235"/>
                  <a:pt x="23" y="239"/>
                  <a:pt x="19" y="242"/>
                </a:cubicBezTo>
                <a:cubicBezTo>
                  <a:pt x="15" y="247"/>
                  <a:pt x="9" y="251"/>
                  <a:pt x="4" y="254"/>
                </a:cubicBezTo>
                <a:cubicBezTo>
                  <a:pt x="4" y="254"/>
                  <a:pt x="4" y="255"/>
                  <a:pt x="4" y="255"/>
                </a:cubicBezTo>
                <a:cubicBezTo>
                  <a:pt x="8" y="253"/>
                  <a:pt x="12" y="251"/>
                  <a:pt x="16" y="248"/>
                </a:cubicBezTo>
                <a:cubicBezTo>
                  <a:pt x="12" y="251"/>
                  <a:pt x="9" y="254"/>
                  <a:pt x="5" y="257"/>
                </a:cubicBezTo>
                <a:cubicBezTo>
                  <a:pt x="5" y="257"/>
                  <a:pt x="5" y="258"/>
                  <a:pt x="6" y="257"/>
                </a:cubicBezTo>
                <a:cubicBezTo>
                  <a:pt x="10" y="257"/>
                  <a:pt x="14" y="253"/>
                  <a:pt x="17" y="251"/>
                </a:cubicBezTo>
                <a:cubicBezTo>
                  <a:pt x="19" y="250"/>
                  <a:pt x="21" y="248"/>
                  <a:pt x="23" y="247"/>
                </a:cubicBezTo>
                <a:cubicBezTo>
                  <a:pt x="21" y="248"/>
                  <a:pt x="20" y="249"/>
                  <a:pt x="18" y="251"/>
                </a:cubicBezTo>
                <a:cubicBezTo>
                  <a:pt x="15" y="254"/>
                  <a:pt x="10" y="256"/>
                  <a:pt x="7" y="260"/>
                </a:cubicBezTo>
                <a:cubicBezTo>
                  <a:pt x="7" y="260"/>
                  <a:pt x="7" y="261"/>
                  <a:pt x="8" y="261"/>
                </a:cubicBezTo>
                <a:cubicBezTo>
                  <a:pt x="16" y="256"/>
                  <a:pt x="23" y="251"/>
                  <a:pt x="31" y="245"/>
                </a:cubicBezTo>
                <a:cubicBezTo>
                  <a:pt x="29" y="247"/>
                  <a:pt x="24" y="251"/>
                  <a:pt x="21" y="253"/>
                </a:cubicBezTo>
                <a:cubicBezTo>
                  <a:pt x="17" y="256"/>
                  <a:pt x="15" y="260"/>
                  <a:pt x="11" y="263"/>
                </a:cubicBezTo>
                <a:cubicBezTo>
                  <a:pt x="10" y="263"/>
                  <a:pt x="11" y="264"/>
                  <a:pt x="11" y="264"/>
                </a:cubicBezTo>
                <a:cubicBezTo>
                  <a:pt x="14" y="263"/>
                  <a:pt x="16" y="261"/>
                  <a:pt x="19" y="259"/>
                </a:cubicBezTo>
                <a:cubicBezTo>
                  <a:pt x="22" y="256"/>
                  <a:pt x="26" y="254"/>
                  <a:pt x="30" y="251"/>
                </a:cubicBezTo>
                <a:cubicBezTo>
                  <a:pt x="31" y="250"/>
                  <a:pt x="34" y="248"/>
                  <a:pt x="31" y="251"/>
                </a:cubicBezTo>
                <a:cubicBezTo>
                  <a:pt x="29" y="252"/>
                  <a:pt x="28" y="254"/>
                  <a:pt x="26" y="255"/>
                </a:cubicBezTo>
                <a:cubicBezTo>
                  <a:pt x="22" y="259"/>
                  <a:pt x="18" y="262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11" y="265"/>
                  <a:pt x="8" y="262"/>
                  <a:pt x="6" y="259"/>
                </a:cubicBezTo>
                <a:close/>
                <a:moveTo>
                  <a:pt x="33" y="285"/>
                </a:moveTo>
                <a:cubicBezTo>
                  <a:pt x="23" y="286"/>
                  <a:pt x="19" y="278"/>
                  <a:pt x="16" y="269"/>
                </a:cubicBezTo>
                <a:cubicBezTo>
                  <a:pt x="18" y="269"/>
                  <a:pt x="19" y="269"/>
                  <a:pt x="21" y="269"/>
                </a:cubicBezTo>
                <a:cubicBezTo>
                  <a:pt x="22" y="269"/>
                  <a:pt x="24" y="269"/>
                  <a:pt x="25" y="268"/>
                </a:cubicBezTo>
                <a:cubicBezTo>
                  <a:pt x="24" y="272"/>
                  <a:pt x="26" y="276"/>
                  <a:pt x="30" y="279"/>
                </a:cubicBezTo>
                <a:cubicBezTo>
                  <a:pt x="33" y="282"/>
                  <a:pt x="39" y="282"/>
                  <a:pt x="43" y="284"/>
                </a:cubicBezTo>
                <a:cubicBezTo>
                  <a:pt x="43" y="284"/>
                  <a:pt x="43" y="284"/>
                  <a:pt x="43" y="284"/>
                </a:cubicBezTo>
                <a:cubicBezTo>
                  <a:pt x="43" y="285"/>
                  <a:pt x="43" y="285"/>
                  <a:pt x="43" y="285"/>
                </a:cubicBezTo>
                <a:cubicBezTo>
                  <a:pt x="40" y="285"/>
                  <a:pt x="36" y="285"/>
                  <a:pt x="33" y="285"/>
                </a:cubicBezTo>
                <a:close/>
                <a:moveTo>
                  <a:pt x="61" y="304"/>
                </a:moveTo>
                <a:cubicBezTo>
                  <a:pt x="56" y="299"/>
                  <a:pt x="54" y="292"/>
                  <a:pt x="49" y="287"/>
                </a:cubicBezTo>
                <a:cubicBezTo>
                  <a:pt x="48" y="286"/>
                  <a:pt x="47" y="285"/>
                  <a:pt x="47" y="284"/>
                </a:cubicBezTo>
                <a:cubicBezTo>
                  <a:pt x="47" y="284"/>
                  <a:pt x="47" y="284"/>
                  <a:pt x="46" y="284"/>
                </a:cubicBezTo>
                <a:cubicBezTo>
                  <a:pt x="46" y="283"/>
                  <a:pt x="45" y="283"/>
                  <a:pt x="45" y="282"/>
                </a:cubicBezTo>
                <a:cubicBezTo>
                  <a:pt x="45" y="282"/>
                  <a:pt x="45" y="282"/>
                  <a:pt x="45" y="282"/>
                </a:cubicBezTo>
                <a:cubicBezTo>
                  <a:pt x="42" y="279"/>
                  <a:pt x="42" y="275"/>
                  <a:pt x="41" y="272"/>
                </a:cubicBezTo>
                <a:cubicBezTo>
                  <a:pt x="42" y="256"/>
                  <a:pt x="43" y="241"/>
                  <a:pt x="44" y="225"/>
                </a:cubicBezTo>
                <a:cubicBezTo>
                  <a:pt x="45" y="215"/>
                  <a:pt x="46" y="205"/>
                  <a:pt x="47" y="195"/>
                </a:cubicBezTo>
                <a:cubicBezTo>
                  <a:pt x="53" y="203"/>
                  <a:pt x="63" y="209"/>
                  <a:pt x="74" y="206"/>
                </a:cubicBezTo>
                <a:cubicBezTo>
                  <a:pt x="74" y="206"/>
                  <a:pt x="74" y="206"/>
                  <a:pt x="74" y="206"/>
                </a:cubicBezTo>
                <a:cubicBezTo>
                  <a:pt x="74" y="210"/>
                  <a:pt x="74" y="215"/>
                  <a:pt x="74" y="219"/>
                </a:cubicBezTo>
                <a:cubicBezTo>
                  <a:pt x="74" y="226"/>
                  <a:pt x="74" y="233"/>
                  <a:pt x="73" y="241"/>
                </a:cubicBezTo>
                <a:cubicBezTo>
                  <a:pt x="72" y="248"/>
                  <a:pt x="70" y="255"/>
                  <a:pt x="70" y="263"/>
                </a:cubicBezTo>
                <a:cubicBezTo>
                  <a:pt x="70" y="272"/>
                  <a:pt x="72" y="281"/>
                  <a:pt x="77" y="289"/>
                </a:cubicBezTo>
                <a:cubicBezTo>
                  <a:pt x="78" y="291"/>
                  <a:pt x="79" y="292"/>
                  <a:pt x="80" y="294"/>
                </a:cubicBezTo>
                <a:cubicBezTo>
                  <a:pt x="80" y="299"/>
                  <a:pt x="77" y="313"/>
                  <a:pt x="69" y="311"/>
                </a:cubicBezTo>
                <a:cubicBezTo>
                  <a:pt x="66" y="309"/>
                  <a:pt x="64" y="307"/>
                  <a:pt x="61" y="304"/>
                </a:cubicBezTo>
                <a:close/>
                <a:moveTo>
                  <a:pt x="207" y="328"/>
                </a:moveTo>
                <a:cubicBezTo>
                  <a:pt x="197" y="330"/>
                  <a:pt x="187" y="329"/>
                  <a:pt x="177" y="328"/>
                </a:cubicBezTo>
                <a:cubicBezTo>
                  <a:pt x="167" y="327"/>
                  <a:pt x="156" y="327"/>
                  <a:pt x="146" y="327"/>
                </a:cubicBezTo>
                <a:cubicBezTo>
                  <a:pt x="130" y="327"/>
                  <a:pt x="114" y="327"/>
                  <a:pt x="98" y="324"/>
                </a:cubicBezTo>
                <a:cubicBezTo>
                  <a:pt x="89" y="322"/>
                  <a:pt x="80" y="319"/>
                  <a:pt x="73" y="314"/>
                </a:cubicBezTo>
                <a:cubicBezTo>
                  <a:pt x="79" y="312"/>
                  <a:pt x="82" y="303"/>
                  <a:pt x="83" y="297"/>
                </a:cubicBezTo>
                <a:cubicBezTo>
                  <a:pt x="97" y="312"/>
                  <a:pt x="121" y="318"/>
                  <a:pt x="142" y="319"/>
                </a:cubicBezTo>
                <a:cubicBezTo>
                  <a:pt x="179" y="320"/>
                  <a:pt x="214" y="312"/>
                  <a:pt x="248" y="296"/>
                </a:cubicBezTo>
                <a:cubicBezTo>
                  <a:pt x="238" y="312"/>
                  <a:pt x="224" y="324"/>
                  <a:pt x="207" y="3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2" name="Freeform 159">
            <a:extLst>
              <a:ext uri="{FF2B5EF4-FFF2-40B4-BE49-F238E27FC236}">
                <a16:creationId xmlns:a16="http://schemas.microsoft.com/office/drawing/2014/main" id="{B5851377-82D3-4FA5-91A2-D4DF2B18CAAD}"/>
              </a:ext>
            </a:extLst>
          </p:cNvPr>
          <p:cNvSpPr>
            <a:spLocks noEditPoints="1"/>
          </p:cNvSpPr>
          <p:nvPr/>
        </p:nvSpPr>
        <p:spPr bwMode="auto">
          <a:xfrm>
            <a:off x="7294563" y="5573644"/>
            <a:ext cx="420687" cy="225425"/>
          </a:xfrm>
          <a:custGeom>
            <a:avLst/>
            <a:gdLst>
              <a:gd name="T0" fmla="*/ 71 w 112"/>
              <a:gd name="T1" fmla="*/ 0 h 60"/>
              <a:gd name="T2" fmla="*/ 11 w 112"/>
              <a:gd name="T3" fmla="*/ 59 h 60"/>
              <a:gd name="T4" fmla="*/ 84 w 112"/>
              <a:gd name="T5" fmla="*/ 35 h 60"/>
              <a:gd name="T6" fmla="*/ 82 w 112"/>
              <a:gd name="T7" fmla="*/ 31 h 60"/>
              <a:gd name="T8" fmla="*/ 88 w 112"/>
              <a:gd name="T9" fmla="*/ 23 h 60"/>
              <a:gd name="T10" fmla="*/ 7 w 112"/>
              <a:gd name="T11" fmla="*/ 32 h 60"/>
              <a:gd name="T12" fmla="*/ 15 w 112"/>
              <a:gd name="T13" fmla="*/ 31 h 60"/>
              <a:gd name="T14" fmla="*/ 14 w 112"/>
              <a:gd name="T15" fmla="*/ 41 h 60"/>
              <a:gd name="T16" fmla="*/ 15 w 112"/>
              <a:gd name="T17" fmla="*/ 43 h 60"/>
              <a:gd name="T18" fmla="*/ 25 w 112"/>
              <a:gd name="T19" fmla="*/ 39 h 60"/>
              <a:gd name="T20" fmla="*/ 17 w 112"/>
              <a:gd name="T21" fmla="*/ 50 h 60"/>
              <a:gd name="T22" fmla="*/ 49 w 112"/>
              <a:gd name="T23" fmla="*/ 30 h 60"/>
              <a:gd name="T24" fmla="*/ 59 w 112"/>
              <a:gd name="T25" fmla="*/ 22 h 60"/>
              <a:gd name="T26" fmla="*/ 39 w 112"/>
              <a:gd name="T27" fmla="*/ 41 h 60"/>
              <a:gd name="T28" fmla="*/ 88 w 112"/>
              <a:gd name="T29" fmla="*/ 13 h 60"/>
              <a:gd name="T30" fmla="*/ 77 w 112"/>
              <a:gd name="T31" fmla="*/ 14 h 60"/>
              <a:gd name="T32" fmla="*/ 75 w 112"/>
              <a:gd name="T33" fmla="*/ 6 h 60"/>
              <a:gd name="T34" fmla="*/ 51 w 112"/>
              <a:gd name="T35" fmla="*/ 37 h 60"/>
              <a:gd name="T36" fmla="*/ 74 w 112"/>
              <a:gd name="T37" fmla="*/ 18 h 60"/>
              <a:gd name="T38" fmla="*/ 78 w 112"/>
              <a:gd name="T39" fmla="*/ 19 h 60"/>
              <a:gd name="T40" fmla="*/ 80 w 112"/>
              <a:gd name="T41" fmla="*/ 20 h 60"/>
              <a:gd name="T42" fmla="*/ 78 w 112"/>
              <a:gd name="T43" fmla="*/ 17 h 60"/>
              <a:gd name="T44" fmla="*/ 75 w 112"/>
              <a:gd name="T45" fmla="*/ 14 h 60"/>
              <a:gd name="T46" fmla="*/ 73 w 112"/>
              <a:gd name="T47" fmla="*/ 4 h 60"/>
              <a:gd name="T48" fmla="*/ 14 w 112"/>
              <a:gd name="T49" fmla="*/ 52 h 60"/>
              <a:gd name="T50" fmla="*/ 13 w 112"/>
              <a:gd name="T51" fmla="*/ 46 h 60"/>
              <a:gd name="T52" fmla="*/ 14 w 112"/>
              <a:gd name="T53" fmla="*/ 54 h 60"/>
              <a:gd name="T54" fmla="*/ 36 w 112"/>
              <a:gd name="T55" fmla="*/ 32 h 60"/>
              <a:gd name="T56" fmla="*/ 12 w 112"/>
              <a:gd name="T57" fmla="*/ 45 h 60"/>
              <a:gd name="T58" fmla="*/ 11 w 112"/>
              <a:gd name="T59" fmla="*/ 41 h 60"/>
              <a:gd name="T60" fmla="*/ 16 w 112"/>
              <a:gd name="T61" fmla="*/ 36 h 60"/>
              <a:gd name="T62" fmla="*/ 8 w 112"/>
              <a:gd name="T63" fmla="*/ 35 h 60"/>
              <a:gd name="T64" fmla="*/ 21 w 112"/>
              <a:gd name="T65" fmla="*/ 55 h 60"/>
              <a:gd name="T66" fmla="*/ 66 w 112"/>
              <a:gd name="T67" fmla="*/ 22 h 60"/>
              <a:gd name="T68" fmla="*/ 77 w 112"/>
              <a:gd name="T69" fmla="*/ 18 h 60"/>
              <a:gd name="T70" fmla="*/ 51 w 112"/>
              <a:gd name="T71" fmla="*/ 44 h 60"/>
              <a:gd name="T72" fmla="*/ 53 w 112"/>
              <a:gd name="T73" fmla="*/ 48 h 60"/>
              <a:gd name="T74" fmla="*/ 93 w 112"/>
              <a:gd name="T75" fmla="*/ 15 h 60"/>
              <a:gd name="T76" fmla="*/ 46 w 112"/>
              <a:gd name="T77" fmla="*/ 50 h 60"/>
              <a:gd name="T78" fmla="*/ 69 w 112"/>
              <a:gd name="T79" fmla="*/ 43 h 60"/>
              <a:gd name="T80" fmla="*/ 84 w 112"/>
              <a:gd name="T81" fmla="*/ 27 h 60"/>
              <a:gd name="T82" fmla="*/ 76 w 112"/>
              <a:gd name="T83" fmla="*/ 38 h 60"/>
              <a:gd name="T84" fmla="*/ 98 w 112"/>
              <a:gd name="T85" fmla="*/ 20 h 60"/>
              <a:gd name="T86" fmla="*/ 47 w 112"/>
              <a:gd name="T87" fmla="*/ 50 h 60"/>
              <a:gd name="T88" fmla="*/ 80 w 112"/>
              <a:gd name="T89" fmla="*/ 31 h 60"/>
              <a:gd name="T90" fmla="*/ 83 w 112"/>
              <a:gd name="T91" fmla="*/ 50 h 60"/>
              <a:gd name="T92" fmla="*/ 99 w 112"/>
              <a:gd name="T93" fmla="*/ 31 h 60"/>
              <a:gd name="T94" fmla="*/ 82 w 112"/>
              <a:gd name="T95" fmla="*/ 45 h 60"/>
              <a:gd name="T96" fmla="*/ 100 w 112"/>
              <a:gd name="T97" fmla="*/ 26 h 60"/>
              <a:gd name="T98" fmla="*/ 99 w 112"/>
              <a:gd name="T99" fmla="*/ 35 h 60"/>
              <a:gd name="T100" fmla="*/ 92 w 112"/>
              <a:gd name="T101" fmla="*/ 41 h 60"/>
              <a:gd name="T102" fmla="*/ 107 w 112"/>
              <a:gd name="T103" fmla="*/ 24 h 60"/>
              <a:gd name="T104" fmla="*/ 104 w 112"/>
              <a:gd name="T105" fmla="*/ 25 h 60"/>
              <a:gd name="T106" fmla="*/ 81 w 112"/>
              <a:gd name="T107" fmla="*/ 43 h 60"/>
              <a:gd name="T108" fmla="*/ 79 w 112"/>
              <a:gd name="T109" fmla="*/ 40 h 60"/>
              <a:gd name="T110" fmla="*/ 93 w 112"/>
              <a:gd name="T111" fmla="*/ 3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" h="60">
                <a:moveTo>
                  <a:pt x="83" y="59"/>
                </a:moveTo>
                <a:cubicBezTo>
                  <a:pt x="84" y="59"/>
                  <a:pt x="84" y="59"/>
                  <a:pt x="85" y="58"/>
                </a:cubicBezTo>
                <a:cubicBezTo>
                  <a:pt x="93" y="47"/>
                  <a:pt x="103" y="36"/>
                  <a:pt x="112" y="24"/>
                </a:cubicBezTo>
                <a:cubicBezTo>
                  <a:pt x="112" y="24"/>
                  <a:pt x="112" y="23"/>
                  <a:pt x="112" y="23"/>
                </a:cubicBezTo>
                <a:cubicBezTo>
                  <a:pt x="112" y="22"/>
                  <a:pt x="112" y="22"/>
                  <a:pt x="111" y="22"/>
                </a:cubicBezTo>
                <a:cubicBezTo>
                  <a:pt x="105" y="17"/>
                  <a:pt x="97" y="14"/>
                  <a:pt x="90" y="10"/>
                </a:cubicBezTo>
                <a:cubicBezTo>
                  <a:pt x="84" y="7"/>
                  <a:pt x="78" y="3"/>
                  <a:pt x="71" y="0"/>
                </a:cubicBezTo>
                <a:cubicBezTo>
                  <a:pt x="71" y="0"/>
                  <a:pt x="71" y="0"/>
                  <a:pt x="70" y="0"/>
                </a:cubicBezTo>
                <a:cubicBezTo>
                  <a:pt x="69" y="1"/>
                  <a:pt x="69" y="1"/>
                  <a:pt x="69" y="2"/>
                </a:cubicBezTo>
                <a:cubicBezTo>
                  <a:pt x="71" y="7"/>
                  <a:pt x="71" y="12"/>
                  <a:pt x="71" y="16"/>
                </a:cubicBezTo>
                <a:cubicBezTo>
                  <a:pt x="48" y="21"/>
                  <a:pt x="25" y="27"/>
                  <a:pt x="1" y="28"/>
                </a:cubicBezTo>
                <a:cubicBezTo>
                  <a:pt x="0" y="28"/>
                  <a:pt x="0" y="29"/>
                  <a:pt x="0" y="29"/>
                </a:cubicBezTo>
                <a:cubicBezTo>
                  <a:pt x="0" y="30"/>
                  <a:pt x="0" y="30"/>
                  <a:pt x="0" y="31"/>
                </a:cubicBezTo>
                <a:cubicBezTo>
                  <a:pt x="8" y="37"/>
                  <a:pt x="12" y="49"/>
                  <a:pt x="11" y="59"/>
                </a:cubicBezTo>
                <a:cubicBezTo>
                  <a:pt x="11" y="59"/>
                  <a:pt x="11" y="60"/>
                  <a:pt x="11" y="60"/>
                </a:cubicBezTo>
                <a:cubicBezTo>
                  <a:pt x="11" y="60"/>
                  <a:pt x="12" y="60"/>
                  <a:pt x="12" y="60"/>
                </a:cubicBezTo>
                <a:cubicBezTo>
                  <a:pt x="35" y="56"/>
                  <a:pt x="57" y="50"/>
                  <a:pt x="79" y="46"/>
                </a:cubicBezTo>
                <a:cubicBezTo>
                  <a:pt x="80" y="50"/>
                  <a:pt x="81" y="54"/>
                  <a:pt x="81" y="58"/>
                </a:cubicBezTo>
                <a:cubicBezTo>
                  <a:pt x="82" y="59"/>
                  <a:pt x="83" y="59"/>
                  <a:pt x="83" y="59"/>
                </a:cubicBezTo>
                <a:close/>
                <a:moveTo>
                  <a:pt x="73" y="44"/>
                </a:moveTo>
                <a:cubicBezTo>
                  <a:pt x="77" y="42"/>
                  <a:pt x="80" y="37"/>
                  <a:pt x="84" y="35"/>
                </a:cubicBezTo>
                <a:cubicBezTo>
                  <a:pt x="84" y="35"/>
                  <a:pt x="84" y="35"/>
                  <a:pt x="84" y="35"/>
                </a:cubicBezTo>
                <a:cubicBezTo>
                  <a:pt x="81" y="37"/>
                  <a:pt x="78" y="40"/>
                  <a:pt x="76" y="43"/>
                </a:cubicBezTo>
                <a:cubicBezTo>
                  <a:pt x="75" y="43"/>
                  <a:pt x="74" y="44"/>
                  <a:pt x="73" y="44"/>
                </a:cubicBezTo>
                <a:close/>
                <a:moveTo>
                  <a:pt x="62" y="46"/>
                </a:moveTo>
                <a:cubicBezTo>
                  <a:pt x="67" y="43"/>
                  <a:pt x="71" y="39"/>
                  <a:pt x="75" y="35"/>
                </a:cubicBezTo>
                <a:cubicBezTo>
                  <a:pt x="80" y="31"/>
                  <a:pt x="85" y="28"/>
                  <a:pt x="90" y="24"/>
                </a:cubicBezTo>
                <a:cubicBezTo>
                  <a:pt x="88" y="26"/>
                  <a:pt x="85" y="28"/>
                  <a:pt x="82" y="31"/>
                </a:cubicBezTo>
                <a:cubicBezTo>
                  <a:pt x="76" y="35"/>
                  <a:pt x="71" y="40"/>
                  <a:pt x="65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4" y="46"/>
                  <a:pt x="63" y="46"/>
                  <a:pt x="62" y="46"/>
                </a:cubicBezTo>
                <a:close/>
                <a:moveTo>
                  <a:pt x="53" y="48"/>
                </a:moveTo>
                <a:cubicBezTo>
                  <a:pt x="66" y="40"/>
                  <a:pt x="78" y="29"/>
                  <a:pt x="91" y="19"/>
                </a:cubicBezTo>
                <a:cubicBezTo>
                  <a:pt x="92" y="19"/>
                  <a:pt x="97" y="14"/>
                  <a:pt x="93" y="18"/>
                </a:cubicBezTo>
                <a:cubicBezTo>
                  <a:pt x="92" y="20"/>
                  <a:pt x="90" y="21"/>
                  <a:pt x="88" y="23"/>
                </a:cubicBezTo>
                <a:cubicBezTo>
                  <a:pt x="85" y="26"/>
                  <a:pt x="82" y="28"/>
                  <a:pt x="78" y="31"/>
                </a:cubicBezTo>
                <a:cubicBezTo>
                  <a:pt x="72" y="36"/>
                  <a:pt x="66" y="42"/>
                  <a:pt x="60" y="47"/>
                </a:cubicBezTo>
                <a:cubicBezTo>
                  <a:pt x="57" y="47"/>
                  <a:pt x="55" y="48"/>
                  <a:pt x="53" y="48"/>
                </a:cubicBezTo>
                <a:close/>
                <a:moveTo>
                  <a:pt x="5" y="31"/>
                </a:moveTo>
                <a:cubicBezTo>
                  <a:pt x="6" y="30"/>
                  <a:pt x="7" y="30"/>
                  <a:pt x="9" y="30"/>
                </a:cubicBezTo>
                <a:cubicBezTo>
                  <a:pt x="8" y="31"/>
                  <a:pt x="7" y="31"/>
                  <a:pt x="6" y="32"/>
                </a:cubicBezTo>
                <a:cubicBezTo>
                  <a:pt x="6" y="32"/>
                  <a:pt x="6" y="32"/>
                  <a:pt x="7" y="32"/>
                </a:cubicBezTo>
                <a:cubicBezTo>
                  <a:pt x="7" y="32"/>
                  <a:pt x="10" y="29"/>
                  <a:pt x="9" y="32"/>
                </a:cubicBezTo>
                <a:cubicBezTo>
                  <a:pt x="8" y="32"/>
                  <a:pt x="8" y="33"/>
                  <a:pt x="7" y="34"/>
                </a:cubicBezTo>
                <a:cubicBezTo>
                  <a:pt x="7" y="33"/>
                  <a:pt x="6" y="32"/>
                  <a:pt x="5" y="31"/>
                </a:cubicBezTo>
                <a:close/>
                <a:moveTo>
                  <a:pt x="21" y="29"/>
                </a:moveTo>
                <a:cubicBezTo>
                  <a:pt x="18" y="31"/>
                  <a:pt x="17" y="33"/>
                  <a:pt x="15" y="34"/>
                </a:cubicBezTo>
                <a:cubicBezTo>
                  <a:pt x="14" y="35"/>
                  <a:pt x="10" y="38"/>
                  <a:pt x="11" y="37"/>
                </a:cubicBezTo>
                <a:cubicBezTo>
                  <a:pt x="12" y="35"/>
                  <a:pt x="14" y="33"/>
                  <a:pt x="15" y="31"/>
                </a:cubicBezTo>
                <a:cubicBezTo>
                  <a:pt x="15" y="30"/>
                  <a:pt x="15" y="30"/>
                  <a:pt x="15" y="30"/>
                </a:cubicBezTo>
                <a:cubicBezTo>
                  <a:pt x="12" y="31"/>
                  <a:pt x="10" y="32"/>
                  <a:pt x="8" y="34"/>
                </a:cubicBezTo>
                <a:cubicBezTo>
                  <a:pt x="7" y="34"/>
                  <a:pt x="9" y="32"/>
                  <a:pt x="10" y="32"/>
                </a:cubicBezTo>
                <a:cubicBezTo>
                  <a:pt x="10" y="31"/>
                  <a:pt x="10" y="31"/>
                  <a:pt x="11" y="30"/>
                </a:cubicBezTo>
                <a:cubicBezTo>
                  <a:pt x="14" y="30"/>
                  <a:pt x="17" y="30"/>
                  <a:pt x="21" y="29"/>
                </a:cubicBezTo>
                <a:close/>
                <a:moveTo>
                  <a:pt x="31" y="28"/>
                </a:moveTo>
                <a:cubicBezTo>
                  <a:pt x="25" y="31"/>
                  <a:pt x="21" y="38"/>
                  <a:pt x="14" y="41"/>
                </a:cubicBezTo>
                <a:cubicBezTo>
                  <a:pt x="11" y="43"/>
                  <a:pt x="14" y="41"/>
                  <a:pt x="16" y="40"/>
                </a:cubicBezTo>
                <a:cubicBezTo>
                  <a:pt x="17" y="38"/>
                  <a:pt x="19" y="37"/>
                  <a:pt x="21" y="35"/>
                </a:cubicBezTo>
                <a:cubicBezTo>
                  <a:pt x="24" y="33"/>
                  <a:pt x="27" y="31"/>
                  <a:pt x="29" y="28"/>
                </a:cubicBezTo>
                <a:cubicBezTo>
                  <a:pt x="30" y="28"/>
                  <a:pt x="30" y="28"/>
                  <a:pt x="31" y="28"/>
                </a:cubicBezTo>
                <a:close/>
                <a:moveTo>
                  <a:pt x="38" y="26"/>
                </a:moveTo>
                <a:cubicBezTo>
                  <a:pt x="30" y="31"/>
                  <a:pt x="23" y="39"/>
                  <a:pt x="15" y="44"/>
                </a:cubicBezTo>
                <a:cubicBezTo>
                  <a:pt x="12" y="46"/>
                  <a:pt x="13" y="46"/>
                  <a:pt x="15" y="43"/>
                </a:cubicBezTo>
                <a:cubicBezTo>
                  <a:pt x="18" y="41"/>
                  <a:pt x="20" y="39"/>
                  <a:pt x="23" y="37"/>
                </a:cubicBezTo>
                <a:cubicBezTo>
                  <a:pt x="27" y="34"/>
                  <a:pt x="31" y="31"/>
                  <a:pt x="34" y="27"/>
                </a:cubicBezTo>
                <a:cubicBezTo>
                  <a:pt x="35" y="27"/>
                  <a:pt x="37" y="26"/>
                  <a:pt x="38" y="26"/>
                </a:cubicBezTo>
                <a:close/>
                <a:moveTo>
                  <a:pt x="44" y="25"/>
                </a:moveTo>
                <a:cubicBezTo>
                  <a:pt x="34" y="32"/>
                  <a:pt x="26" y="41"/>
                  <a:pt x="16" y="48"/>
                </a:cubicBezTo>
                <a:cubicBezTo>
                  <a:pt x="11" y="51"/>
                  <a:pt x="15" y="47"/>
                  <a:pt x="17" y="45"/>
                </a:cubicBezTo>
                <a:cubicBezTo>
                  <a:pt x="19" y="43"/>
                  <a:pt x="22" y="41"/>
                  <a:pt x="25" y="39"/>
                </a:cubicBezTo>
                <a:cubicBezTo>
                  <a:pt x="30" y="35"/>
                  <a:pt x="35" y="30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2" y="25"/>
                  <a:pt x="43" y="25"/>
                  <a:pt x="44" y="25"/>
                </a:cubicBezTo>
                <a:close/>
                <a:moveTo>
                  <a:pt x="51" y="24"/>
                </a:moveTo>
                <a:cubicBezTo>
                  <a:pt x="45" y="27"/>
                  <a:pt x="41" y="32"/>
                  <a:pt x="36" y="35"/>
                </a:cubicBezTo>
                <a:cubicBezTo>
                  <a:pt x="33" y="38"/>
                  <a:pt x="30" y="40"/>
                  <a:pt x="27" y="42"/>
                </a:cubicBezTo>
                <a:cubicBezTo>
                  <a:pt x="23" y="45"/>
                  <a:pt x="20" y="47"/>
                  <a:pt x="17" y="50"/>
                </a:cubicBezTo>
                <a:cubicBezTo>
                  <a:pt x="16" y="51"/>
                  <a:pt x="15" y="52"/>
                  <a:pt x="14" y="53"/>
                </a:cubicBezTo>
                <a:cubicBezTo>
                  <a:pt x="15" y="51"/>
                  <a:pt x="17" y="49"/>
                  <a:pt x="19" y="47"/>
                </a:cubicBezTo>
                <a:cubicBezTo>
                  <a:pt x="22" y="44"/>
                  <a:pt x="25" y="42"/>
                  <a:pt x="28" y="39"/>
                </a:cubicBezTo>
                <a:cubicBezTo>
                  <a:pt x="34" y="34"/>
                  <a:pt x="40" y="30"/>
                  <a:pt x="46" y="25"/>
                </a:cubicBezTo>
                <a:cubicBezTo>
                  <a:pt x="47" y="24"/>
                  <a:pt x="49" y="24"/>
                  <a:pt x="51" y="24"/>
                </a:cubicBezTo>
                <a:close/>
                <a:moveTo>
                  <a:pt x="59" y="22"/>
                </a:moveTo>
                <a:cubicBezTo>
                  <a:pt x="55" y="24"/>
                  <a:pt x="52" y="27"/>
                  <a:pt x="49" y="30"/>
                </a:cubicBezTo>
                <a:cubicBezTo>
                  <a:pt x="46" y="32"/>
                  <a:pt x="44" y="34"/>
                  <a:pt x="41" y="36"/>
                </a:cubicBezTo>
                <a:cubicBezTo>
                  <a:pt x="34" y="41"/>
                  <a:pt x="27" y="47"/>
                  <a:pt x="19" y="53"/>
                </a:cubicBezTo>
                <a:cubicBezTo>
                  <a:pt x="19" y="54"/>
                  <a:pt x="18" y="54"/>
                  <a:pt x="17" y="55"/>
                </a:cubicBezTo>
                <a:cubicBezTo>
                  <a:pt x="18" y="54"/>
                  <a:pt x="19" y="53"/>
                  <a:pt x="20" y="52"/>
                </a:cubicBezTo>
                <a:cubicBezTo>
                  <a:pt x="24" y="49"/>
                  <a:pt x="28" y="45"/>
                  <a:pt x="31" y="41"/>
                </a:cubicBezTo>
                <a:cubicBezTo>
                  <a:pt x="38" y="35"/>
                  <a:pt x="45" y="28"/>
                  <a:pt x="53" y="23"/>
                </a:cubicBezTo>
                <a:cubicBezTo>
                  <a:pt x="55" y="23"/>
                  <a:pt x="57" y="22"/>
                  <a:pt x="59" y="22"/>
                </a:cubicBezTo>
                <a:close/>
                <a:moveTo>
                  <a:pt x="69" y="20"/>
                </a:moveTo>
                <a:cubicBezTo>
                  <a:pt x="63" y="23"/>
                  <a:pt x="58" y="28"/>
                  <a:pt x="53" y="32"/>
                </a:cubicBezTo>
                <a:cubicBezTo>
                  <a:pt x="49" y="35"/>
                  <a:pt x="46" y="37"/>
                  <a:pt x="42" y="40"/>
                </a:cubicBezTo>
                <a:cubicBezTo>
                  <a:pt x="38" y="43"/>
                  <a:pt x="34" y="46"/>
                  <a:pt x="30" y="50"/>
                </a:cubicBezTo>
                <a:cubicBezTo>
                  <a:pt x="28" y="51"/>
                  <a:pt x="26" y="53"/>
                  <a:pt x="23" y="54"/>
                </a:cubicBezTo>
                <a:cubicBezTo>
                  <a:pt x="24" y="54"/>
                  <a:pt x="26" y="52"/>
                  <a:pt x="27" y="51"/>
                </a:cubicBezTo>
                <a:cubicBezTo>
                  <a:pt x="31" y="48"/>
                  <a:pt x="35" y="44"/>
                  <a:pt x="39" y="41"/>
                </a:cubicBezTo>
                <a:cubicBezTo>
                  <a:pt x="42" y="38"/>
                  <a:pt x="45" y="35"/>
                  <a:pt x="48" y="32"/>
                </a:cubicBezTo>
                <a:cubicBezTo>
                  <a:pt x="48" y="32"/>
                  <a:pt x="48" y="32"/>
                  <a:pt x="49" y="32"/>
                </a:cubicBezTo>
                <a:cubicBezTo>
                  <a:pt x="53" y="28"/>
                  <a:pt x="57" y="25"/>
                  <a:pt x="61" y="21"/>
                </a:cubicBezTo>
                <a:cubicBezTo>
                  <a:pt x="63" y="21"/>
                  <a:pt x="66" y="20"/>
                  <a:pt x="69" y="20"/>
                </a:cubicBezTo>
                <a:close/>
                <a:moveTo>
                  <a:pt x="90" y="13"/>
                </a:moveTo>
                <a:cubicBezTo>
                  <a:pt x="89" y="13"/>
                  <a:pt x="87" y="13"/>
                  <a:pt x="86" y="14"/>
                </a:cubicBezTo>
                <a:cubicBezTo>
                  <a:pt x="87" y="13"/>
                  <a:pt x="87" y="13"/>
                  <a:pt x="88" y="13"/>
                </a:cubicBezTo>
                <a:cubicBezTo>
                  <a:pt x="88" y="12"/>
                  <a:pt x="88" y="12"/>
                  <a:pt x="87" y="12"/>
                </a:cubicBezTo>
                <a:cubicBezTo>
                  <a:pt x="84" y="12"/>
                  <a:pt x="82" y="14"/>
                  <a:pt x="79" y="15"/>
                </a:cubicBezTo>
                <a:cubicBezTo>
                  <a:pt x="79" y="16"/>
                  <a:pt x="75" y="19"/>
                  <a:pt x="77" y="16"/>
                </a:cubicBezTo>
                <a:cubicBezTo>
                  <a:pt x="78" y="15"/>
                  <a:pt x="80" y="14"/>
                  <a:pt x="82" y="13"/>
                </a:cubicBezTo>
                <a:cubicBezTo>
                  <a:pt x="82" y="12"/>
                  <a:pt x="82" y="12"/>
                  <a:pt x="82" y="12"/>
                </a:cubicBezTo>
                <a:cubicBezTo>
                  <a:pt x="79" y="13"/>
                  <a:pt x="78" y="14"/>
                  <a:pt x="76" y="15"/>
                </a:cubicBezTo>
                <a:cubicBezTo>
                  <a:pt x="73" y="18"/>
                  <a:pt x="77" y="14"/>
                  <a:pt x="77" y="14"/>
                </a:cubicBezTo>
                <a:cubicBezTo>
                  <a:pt x="78" y="13"/>
                  <a:pt x="79" y="12"/>
                  <a:pt x="80" y="11"/>
                </a:cubicBezTo>
                <a:cubicBezTo>
                  <a:pt x="80" y="11"/>
                  <a:pt x="80" y="10"/>
                  <a:pt x="80" y="10"/>
                </a:cubicBezTo>
                <a:cubicBezTo>
                  <a:pt x="78" y="11"/>
                  <a:pt x="75" y="13"/>
                  <a:pt x="74" y="14"/>
                </a:cubicBezTo>
                <a:cubicBezTo>
                  <a:pt x="75" y="12"/>
                  <a:pt x="77" y="11"/>
                  <a:pt x="77" y="9"/>
                </a:cubicBezTo>
                <a:cubicBezTo>
                  <a:pt x="78" y="9"/>
                  <a:pt x="77" y="9"/>
                  <a:pt x="77" y="9"/>
                </a:cubicBezTo>
                <a:cubicBezTo>
                  <a:pt x="74" y="12"/>
                  <a:pt x="76" y="8"/>
                  <a:pt x="76" y="7"/>
                </a:cubicBezTo>
                <a:cubicBezTo>
                  <a:pt x="76" y="6"/>
                  <a:pt x="76" y="6"/>
                  <a:pt x="75" y="6"/>
                </a:cubicBezTo>
                <a:cubicBezTo>
                  <a:pt x="73" y="8"/>
                  <a:pt x="73" y="7"/>
                  <a:pt x="74" y="5"/>
                </a:cubicBezTo>
                <a:cubicBezTo>
                  <a:pt x="79" y="7"/>
                  <a:pt x="84" y="10"/>
                  <a:pt x="90" y="13"/>
                </a:cubicBezTo>
                <a:close/>
                <a:moveTo>
                  <a:pt x="78" y="17"/>
                </a:moveTo>
                <a:cubicBezTo>
                  <a:pt x="64" y="26"/>
                  <a:pt x="52" y="39"/>
                  <a:pt x="38" y="49"/>
                </a:cubicBezTo>
                <a:cubicBezTo>
                  <a:pt x="37" y="49"/>
                  <a:pt x="32" y="54"/>
                  <a:pt x="35" y="51"/>
                </a:cubicBezTo>
                <a:cubicBezTo>
                  <a:pt x="37" y="49"/>
                  <a:pt x="38" y="48"/>
                  <a:pt x="40" y="46"/>
                </a:cubicBezTo>
                <a:cubicBezTo>
                  <a:pt x="43" y="43"/>
                  <a:pt x="47" y="39"/>
                  <a:pt x="51" y="37"/>
                </a:cubicBezTo>
                <a:cubicBezTo>
                  <a:pt x="58" y="31"/>
                  <a:pt x="64" y="25"/>
                  <a:pt x="71" y="19"/>
                </a:cubicBezTo>
                <a:cubicBezTo>
                  <a:pt x="72" y="19"/>
                  <a:pt x="72" y="19"/>
                  <a:pt x="73" y="19"/>
                </a:cubicBezTo>
                <a:cubicBezTo>
                  <a:pt x="74" y="19"/>
                  <a:pt x="74" y="19"/>
                  <a:pt x="74" y="18"/>
                </a:cubicBezTo>
                <a:cubicBezTo>
                  <a:pt x="74" y="18"/>
                  <a:pt x="74" y="18"/>
                  <a:pt x="74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5" y="17"/>
                  <a:pt x="75" y="17"/>
                  <a:pt x="74" y="18"/>
                </a:cubicBezTo>
                <a:cubicBezTo>
                  <a:pt x="74" y="18"/>
                  <a:pt x="75" y="18"/>
                  <a:pt x="75" y="18"/>
                </a:cubicBezTo>
                <a:cubicBezTo>
                  <a:pt x="77" y="18"/>
                  <a:pt x="78" y="17"/>
                  <a:pt x="80" y="16"/>
                </a:cubicBezTo>
                <a:cubicBezTo>
                  <a:pt x="81" y="15"/>
                  <a:pt x="81" y="15"/>
                  <a:pt x="82" y="14"/>
                </a:cubicBezTo>
                <a:cubicBezTo>
                  <a:pt x="83" y="14"/>
                  <a:pt x="87" y="13"/>
                  <a:pt x="86" y="13"/>
                </a:cubicBezTo>
                <a:cubicBezTo>
                  <a:pt x="85" y="14"/>
                  <a:pt x="84" y="15"/>
                  <a:pt x="83" y="16"/>
                </a:cubicBezTo>
                <a:cubicBezTo>
                  <a:pt x="83" y="16"/>
                  <a:pt x="83" y="16"/>
                  <a:pt x="82" y="16"/>
                </a:cubicBezTo>
                <a:cubicBezTo>
                  <a:pt x="81" y="17"/>
                  <a:pt x="80" y="18"/>
                  <a:pt x="78" y="19"/>
                </a:cubicBezTo>
                <a:cubicBezTo>
                  <a:pt x="77" y="19"/>
                  <a:pt x="77" y="19"/>
                  <a:pt x="77" y="20"/>
                </a:cubicBezTo>
                <a:cubicBezTo>
                  <a:pt x="77" y="20"/>
                  <a:pt x="76" y="20"/>
                  <a:pt x="76" y="20"/>
                </a:cubicBezTo>
                <a:cubicBezTo>
                  <a:pt x="76" y="21"/>
                  <a:pt x="76" y="21"/>
                  <a:pt x="76" y="21"/>
                </a:cubicBezTo>
                <a:cubicBezTo>
                  <a:pt x="80" y="19"/>
                  <a:pt x="83" y="17"/>
                  <a:pt x="86" y="15"/>
                </a:cubicBezTo>
                <a:cubicBezTo>
                  <a:pt x="87" y="14"/>
                  <a:pt x="88" y="14"/>
                  <a:pt x="90" y="14"/>
                </a:cubicBezTo>
                <a:cubicBezTo>
                  <a:pt x="88" y="14"/>
                  <a:pt x="87" y="16"/>
                  <a:pt x="85" y="16"/>
                </a:cubicBezTo>
                <a:cubicBezTo>
                  <a:pt x="84" y="17"/>
                  <a:pt x="82" y="18"/>
                  <a:pt x="80" y="20"/>
                </a:cubicBezTo>
                <a:cubicBezTo>
                  <a:pt x="76" y="23"/>
                  <a:pt x="73" y="27"/>
                  <a:pt x="69" y="30"/>
                </a:cubicBezTo>
                <a:cubicBezTo>
                  <a:pt x="64" y="34"/>
                  <a:pt x="59" y="37"/>
                  <a:pt x="54" y="40"/>
                </a:cubicBezTo>
                <a:cubicBezTo>
                  <a:pt x="50" y="44"/>
                  <a:pt x="46" y="47"/>
                  <a:pt x="42" y="50"/>
                </a:cubicBezTo>
                <a:cubicBezTo>
                  <a:pt x="38" y="52"/>
                  <a:pt x="44" y="48"/>
                  <a:pt x="44" y="47"/>
                </a:cubicBezTo>
                <a:cubicBezTo>
                  <a:pt x="47" y="45"/>
                  <a:pt x="49" y="43"/>
                  <a:pt x="51" y="41"/>
                </a:cubicBezTo>
                <a:cubicBezTo>
                  <a:pt x="60" y="33"/>
                  <a:pt x="70" y="26"/>
                  <a:pt x="79" y="18"/>
                </a:cubicBezTo>
                <a:cubicBezTo>
                  <a:pt x="79" y="17"/>
                  <a:pt x="79" y="17"/>
                  <a:pt x="78" y="17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4" y="8"/>
                  <a:pt x="75" y="8"/>
                  <a:pt x="75" y="7"/>
                </a:cubicBezTo>
                <a:cubicBezTo>
                  <a:pt x="74" y="8"/>
                  <a:pt x="74" y="9"/>
                  <a:pt x="73" y="10"/>
                </a:cubicBezTo>
                <a:cubicBezTo>
                  <a:pt x="73" y="9"/>
                  <a:pt x="73" y="9"/>
                  <a:pt x="73" y="8"/>
                </a:cubicBezTo>
                <a:close/>
                <a:moveTo>
                  <a:pt x="74" y="15"/>
                </a:moveTo>
                <a:cubicBezTo>
                  <a:pt x="74" y="15"/>
                  <a:pt x="75" y="15"/>
                  <a:pt x="75" y="14"/>
                </a:cubicBezTo>
                <a:cubicBezTo>
                  <a:pt x="75" y="15"/>
                  <a:pt x="74" y="16"/>
                  <a:pt x="74" y="16"/>
                </a:cubicBezTo>
                <a:cubicBezTo>
                  <a:pt x="74" y="16"/>
                  <a:pt x="74" y="15"/>
                  <a:pt x="74" y="15"/>
                </a:cubicBezTo>
                <a:close/>
                <a:moveTo>
                  <a:pt x="74" y="12"/>
                </a:moveTo>
                <a:cubicBezTo>
                  <a:pt x="75" y="12"/>
                  <a:pt x="76" y="11"/>
                  <a:pt x="76" y="10"/>
                </a:cubicBezTo>
                <a:cubicBezTo>
                  <a:pt x="76" y="11"/>
                  <a:pt x="75" y="12"/>
                  <a:pt x="74" y="14"/>
                </a:cubicBezTo>
                <a:cubicBezTo>
                  <a:pt x="74" y="13"/>
                  <a:pt x="74" y="13"/>
                  <a:pt x="74" y="12"/>
                </a:cubicBezTo>
                <a:close/>
                <a:moveTo>
                  <a:pt x="73" y="4"/>
                </a:move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3" y="5"/>
                  <a:pt x="73" y="4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4"/>
                  <a:pt x="73" y="4"/>
                  <a:pt x="73" y="4"/>
                </a:cubicBezTo>
                <a:close/>
                <a:moveTo>
                  <a:pt x="13" y="50"/>
                </a:moveTo>
                <a:cubicBezTo>
                  <a:pt x="15" y="49"/>
                  <a:pt x="17" y="47"/>
                  <a:pt x="19" y="46"/>
                </a:cubicBezTo>
                <a:cubicBezTo>
                  <a:pt x="17" y="48"/>
                  <a:pt x="15" y="50"/>
                  <a:pt x="14" y="52"/>
                </a:cubicBezTo>
                <a:cubicBezTo>
                  <a:pt x="14" y="51"/>
                  <a:pt x="13" y="51"/>
                  <a:pt x="13" y="50"/>
                </a:cubicBezTo>
                <a:close/>
                <a:moveTo>
                  <a:pt x="13" y="46"/>
                </a:moveTo>
                <a:cubicBezTo>
                  <a:pt x="22" y="41"/>
                  <a:pt x="28" y="33"/>
                  <a:pt x="37" y="28"/>
                </a:cubicBezTo>
                <a:cubicBezTo>
                  <a:pt x="36" y="28"/>
                  <a:pt x="35" y="29"/>
                  <a:pt x="35" y="29"/>
                </a:cubicBezTo>
                <a:cubicBezTo>
                  <a:pt x="32" y="32"/>
                  <a:pt x="30" y="34"/>
                  <a:pt x="27" y="36"/>
                </a:cubicBezTo>
                <a:cubicBezTo>
                  <a:pt x="22" y="40"/>
                  <a:pt x="18" y="44"/>
                  <a:pt x="13" y="48"/>
                </a:cubicBezTo>
                <a:cubicBezTo>
                  <a:pt x="13" y="48"/>
                  <a:pt x="13" y="47"/>
                  <a:pt x="13" y="46"/>
                </a:cubicBezTo>
                <a:close/>
                <a:moveTo>
                  <a:pt x="10" y="38"/>
                </a:moveTo>
                <a:cubicBezTo>
                  <a:pt x="14" y="37"/>
                  <a:pt x="16" y="34"/>
                  <a:pt x="19" y="31"/>
                </a:cubicBezTo>
                <a:cubicBezTo>
                  <a:pt x="20" y="31"/>
                  <a:pt x="20" y="30"/>
                  <a:pt x="21" y="30"/>
                </a:cubicBezTo>
                <a:cubicBezTo>
                  <a:pt x="20" y="31"/>
                  <a:pt x="18" y="33"/>
                  <a:pt x="17" y="34"/>
                </a:cubicBezTo>
                <a:cubicBezTo>
                  <a:pt x="15" y="36"/>
                  <a:pt x="13" y="38"/>
                  <a:pt x="11" y="40"/>
                </a:cubicBezTo>
                <a:cubicBezTo>
                  <a:pt x="11" y="40"/>
                  <a:pt x="10" y="39"/>
                  <a:pt x="10" y="38"/>
                </a:cubicBezTo>
                <a:close/>
                <a:moveTo>
                  <a:pt x="14" y="54"/>
                </a:moveTo>
                <a:cubicBezTo>
                  <a:pt x="16" y="52"/>
                  <a:pt x="18" y="50"/>
                  <a:pt x="20" y="49"/>
                </a:cubicBezTo>
                <a:cubicBezTo>
                  <a:pt x="23" y="46"/>
                  <a:pt x="26" y="43"/>
                  <a:pt x="30" y="41"/>
                </a:cubicBezTo>
                <a:cubicBezTo>
                  <a:pt x="35" y="37"/>
                  <a:pt x="39" y="34"/>
                  <a:pt x="43" y="30"/>
                </a:cubicBezTo>
                <a:cubicBezTo>
                  <a:pt x="40" y="33"/>
                  <a:pt x="37" y="36"/>
                  <a:pt x="33" y="39"/>
                </a:cubicBezTo>
                <a:cubicBezTo>
                  <a:pt x="27" y="44"/>
                  <a:pt x="21" y="51"/>
                  <a:pt x="14" y="56"/>
                </a:cubicBezTo>
                <a:cubicBezTo>
                  <a:pt x="14" y="55"/>
                  <a:pt x="14" y="55"/>
                  <a:pt x="14" y="54"/>
                </a:cubicBezTo>
                <a:close/>
                <a:moveTo>
                  <a:pt x="36" y="32"/>
                </a:moveTo>
                <a:cubicBezTo>
                  <a:pt x="36" y="32"/>
                  <a:pt x="36" y="32"/>
                  <a:pt x="36" y="32"/>
                </a:cubicBezTo>
                <a:cubicBezTo>
                  <a:pt x="37" y="31"/>
                  <a:pt x="39" y="30"/>
                  <a:pt x="40" y="28"/>
                </a:cubicBezTo>
                <a:cubicBezTo>
                  <a:pt x="41" y="28"/>
                  <a:pt x="46" y="23"/>
                  <a:pt x="43" y="26"/>
                </a:cubicBezTo>
                <a:cubicBezTo>
                  <a:pt x="41" y="28"/>
                  <a:pt x="38" y="30"/>
                  <a:pt x="36" y="32"/>
                </a:cubicBezTo>
                <a:close/>
                <a:moveTo>
                  <a:pt x="31" y="29"/>
                </a:moveTo>
                <a:cubicBezTo>
                  <a:pt x="29" y="31"/>
                  <a:pt x="27" y="33"/>
                  <a:pt x="25" y="35"/>
                </a:cubicBezTo>
                <a:cubicBezTo>
                  <a:pt x="21" y="38"/>
                  <a:pt x="17" y="41"/>
                  <a:pt x="12" y="45"/>
                </a:cubicBezTo>
                <a:cubicBezTo>
                  <a:pt x="12" y="44"/>
                  <a:pt x="12" y="44"/>
                  <a:pt x="12" y="43"/>
                </a:cubicBezTo>
                <a:cubicBezTo>
                  <a:pt x="19" y="41"/>
                  <a:pt x="24" y="34"/>
                  <a:pt x="29" y="29"/>
                </a:cubicBezTo>
                <a:cubicBezTo>
                  <a:pt x="30" y="29"/>
                  <a:pt x="31" y="28"/>
                  <a:pt x="32" y="27"/>
                </a:cubicBezTo>
                <a:cubicBezTo>
                  <a:pt x="32" y="27"/>
                  <a:pt x="33" y="27"/>
                  <a:pt x="33" y="27"/>
                </a:cubicBezTo>
                <a:cubicBezTo>
                  <a:pt x="33" y="28"/>
                  <a:pt x="32" y="28"/>
                  <a:pt x="31" y="29"/>
                </a:cubicBezTo>
                <a:close/>
                <a:moveTo>
                  <a:pt x="12" y="42"/>
                </a:moveTo>
                <a:cubicBezTo>
                  <a:pt x="11" y="42"/>
                  <a:pt x="11" y="41"/>
                  <a:pt x="11" y="41"/>
                </a:cubicBezTo>
                <a:cubicBezTo>
                  <a:pt x="14" y="39"/>
                  <a:pt x="17" y="37"/>
                  <a:pt x="20" y="35"/>
                </a:cubicBezTo>
                <a:cubicBezTo>
                  <a:pt x="21" y="33"/>
                  <a:pt x="23" y="32"/>
                  <a:pt x="25" y="30"/>
                </a:cubicBezTo>
                <a:cubicBezTo>
                  <a:pt x="25" y="30"/>
                  <a:pt x="27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4" y="34"/>
                  <a:pt x="17" y="37"/>
                  <a:pt x="12" y="42"/>
                </a:cubicBezTo>
                <a:close/>
                <a:moveTo>
                  <a:pt x="14" y="38"/>
                </a:moveTo>
                <a:cubicBezTo>
                  <a:pt x="8" y="43"/>
                  <a:pt x="15" y="37"/>
                  <a:pt x="16" y="36"/>
                </a:cubicBezTo>
                <a:cubicBezTo>
                  <a:pt x="18" y="34"/>
                  <a:pt x="20" y="31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4" y="29"/>
                  <a:pt x="25" y="28"/>
                  <a:pt x="26" y="28"/>
                </a:cubicBezTo>
                <a:cubicBezTo>
                  <a:pt x="22" y="31"/>
                  <a:pt x="18" y="35"/>
                  <a:pt x="14" y="38"/>
                </a:cubicBezTo>
                <a:close/>
                <a:moveTo>
                  <a:pt x="14" y="31"/>
                </a:moveTo>
                <a:cubicBezTo>
                  <a:pt x="13" y="32"/>
                  <a:pt x="11" y="36"/>
                  <a:pt x="10" y="37"/>
                </a:cubicBezTo>
                <a:cubicBezTo>
                  <a:pt x="9" y="36"/>
                  <a:pt x="9" y="35"/>
                  <a:pt x="8" y="35"/>
                </a:cubicBezTo>
                <a:cubicBezTo>
                  <a:pt x="10" y="33"/>
                  <a:pt x="12" y="32"/>
                  <a:pt x="14" y="31"/>
                </a:cubicBezTo>
                <a:close/>
                <a:moveTo>
                  <a:pt x="23" y="51"/>
                </a:moveTo>
                <a:cubicBezTo>
                  <a:pt x="27" y="47"/>
                  <a:pt x="32" y="44"/>
                  <a:pt x="36" y="41"/>
                </a:cubicBezTo>
                <a:cubicBezTo>
                  <a:pt x="39" y="39"/>
                  <a:pt x="41" y="37"/>
                  <a:pt x="44" y="35"/>
                </a:cubicBezTo>
                <a:cubicBezTo>
                  <a:pt x="44" y="35"/>
                  <a:pt x="43" y="36"/>
                  <a:pt x="43" y="36"/>
                </a:cubicBezTo>
                <a:cubicBezTo>
                  <a:pt x="36" y="43"/>
                  <a:pt x="29" y="49"/>
                  <a:pt x="22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19" y="56"/>
                  <a:pt x="17" y="56"/>
                  <a:pt x="14" y="57"/>
                </a:cubicBezTo>
                <a:cubicBezTo>
                  <a:pt x="18" y="56"/>
                  <a:pt x="20" y="53"/>
                  <a:pt x="23" y="51"/>
                </a:cubicBezTo>
                <a:close/>
                <a:moveTo>
                  <a:pt x="43" y="40"/>
                </a:moveTo>
                <a:cubicBezTo>
                  <a:pt x="46" y="38"/>
                  <a:pt x="50" y="35"/>
                  <a:pt x="53" y="33"/>
                </a:cubicBezTo>
                <a:cubicBezTo>
                  <a:pt x="57" y="30"/>
                  <a:pt x="61" y="27"/>
                  <a:pt x="64" y="24"/>
                </a:cubicBezTo>
                <a:cubicBezTo>
                  <a:pt x="66" y="22"/>
                  <a:pt x="67" y="21"/>
                  <a:pt x="69" y="20"/>
                </a:cubicBezTo>
                <a:cubicBezTo>
                  <a:pt x="68" y="21"/>
                  <a:pt x="67" y="22"/>
                  <a:pt x="66" y="22"/>
                </a:cubicBezTo>
                <a:cubicBezTo>
                  <a:pt x="62" y="26"/>
                  <a:pt x="58" y="29"/>
                  <a:pt x="54" y="33"/>
                </a:cubicBezTo>
                <a:cubicBezTo>
                  <a:pt x="47" y="39"/>
                  <a:pt x="39" y="46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29" y="54"/>
                  <a:pt x="26" y="55"/>
                  <a:pt x="23" y="55"/>
                </a:cubicBezTo>
                <a:cubicBezTo>
                  <a:pt x="30" y="51"/>
                  <a:pt x="36" y="46"/>
                  <a:pt x="43" y="40"/>
                </a:cubicBezTo>
                <a:close/>
                <a:moveTo>
                  <a:pt x="73" y="21"/>
                </a:moveTo>
                <a:cubicBezTo>
                  <a:pt x="75" y="20"/>
                  <a:pt x="76" y="19"/>
                  <a:pt x="77" y="18"/>
                </a:cubicBezTo>
                <a:cubicBezTo>
                  <a:pt x="75" y="20"/>
                  <a:pt x="73" y="22"/>
                  <a:pt x="71" y="23"/>
                </a:cubicBezTo>
                <a:cubicBezTo>
                  <a:pt x="68" y="26"/>
                  <a:pt x="64" y="29"/>
                  <a:pt x="60" y="32"/>
                </a:cubicBezTo>
                <a:cubicBezTo>
                  <a:pt x="53" y="38"/>
                  <a:pt x="46" y="45"/>
                  <a:pt x="39" y="51"/>
                </a:cubicBezTo>
                <a:cubicBezTo>
                  <a:pt x="38" y="51"/>
                  <a:pt x="38" y="52"/>
                  <a:pt x="39" y="52"/>
                </a:cubicBezTo>
                <a:cubicBezTo>
                  <a:pt x="37" y="52"/>
                  <a:pt x="35" y="53"/>
                  <a:pt x="33" y="53"/>
                </a:cubicBezTo>
                <a:cubicBezTo>
                  <a:pt x="47" y="44"/>
                  <a:pt x="59" y="31"/>
                  <a:pt x="73" y="21"/>
                </a:cubicBezTo>
                <a:close/>
                <a:moveTo>
                  <a:pt x="51" y="44"/>
                </a:moveTo>
                <a:cubicBezTo>
                  <a:pt x="55" y="40"/>
                  <a:pt x="60" y="37"/>
                  <a:pt x="65" y="34"/>
                </a:cubicBezTo>
                <a:cubicBezTo>
                  <a:pt x="69" y="31"/>
                  <a:pt x="74" y="27"/>
                  <a:pt x="78" y="23"/>
                </a:cubicBezTo>
                <a:cubicBezTo>
                  <a:pt x="81" y="19"/>
                  <a:pt x="87" y="17"/>
                  <a:pt x="91" y="14"/>
                </a:cubicBezTo>
                <a:cubicBezTo>
                  <a:pt x="92" y="14"/>
                  <a:pt x="94" y="15"/>
                  <a:pt x="95" y="16"/>
                </a:cubicBezTo>
                <a:cubicBezTo>
                  <a:pt x="89" y="19"/>
                  <a:pt x="84" y="24"/>
                  <a:pt x="78" y="29"/>
                </a:cubicBezTo>
                <a:cubicBezTo>
                  <a:pt x="71" y="35"/>
                  <a:pt x="63" y="40"/>
                  <a:pt x="56" y="46"/>
                </a:cubicBezTo>
                <a:cubicBezTo>
                  <a:pt x="55" y="46"/>
                  <a:pt x="54" y="47"/>
                  <a:pt x="53" y="48"/>
                </a:cubicBezTo>
                <a:cubicBezTo>
                  <a:pt x="54" y="47"/>
                  <a:pt x="55" y="45"/>
                  <a:pt x="56" y="44"/>
                </a:cubicBezTo>
                <a:cubicBezTo>
                  <a:pt x="57" y="43"/>
                  <a:pt x="58" y="42"/>
                  <a:pt x="60" y="40"/>
                </a:cubicBezTo>
                <a:cubicBezTo>
                  <a:pt x="63" y="38"/>
                  <a:pt x="66" y="36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1"/>
                  <a:pt x="78" y="27"/>
                  <a:pt x="83" y="23"/>
                </a:cubicBezTo>
                <a:cubicBezTo>
                  <a:pt x="86" y="20"/>
                  <a:pt x="90" y="18"/>
                  <a:pt x="93" y="16"/>
                </a:cubicBezTo>
                <a:cubicBezTo>
                  <a:pt x="94" y="15"/>
                  <a:pt x="93" y="15"/>
                  <a:pt x="93" y="15"/>
                </a:cubicBezTo>
                <a:cubicBezTo>
                  <a:pt x="92" y="15"/>
                  <a:pt x="92" y="16"/>
                  <a:pt x="91" y="16"/>
                </a:cubicBezTo>
                <a:cubicBezTo>
                  <a:pt x="91" y="16"/>
                  <a:pt x="91" y="16"/>
                  <a:pt x="90" y="17"/>
                </a:cubicBezTo>
                <a:cubicBezTo>
                  <a:pt x="88" y="18"/>
                  <a:pt x="86" y="19"/>
                  <a:pt x="85" y="21"/>
                </a:cubicBezTo>
                <a:cubicBezTo>
                  <a:pt x="83" y="22"/>
                  <a:pt x="82" y="23"/>
                  <a:pt x="81" y="24"/>
                </a:cubicBezTo>
                <a:cubicBezTo>
                  <a:pt x="77" y="27"/>
                  <a:pt x="73" y="30"/>
                  <a:pt x="69" y="33"/>
                </a:cubicBezTo>
                <a:cubicBezTo>
                  <a:pt x="69" y="33"/>
                  <a:pt x="69" y="33"/>
                  <a:pt x="68" y="33"/>
                </a:cubicBezTo>
                <a:cubicBezTo>
                  <a:pt x="61" y="38"/>
                  <a:pt x="53" y="44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1" y="51"/>
                  <a:pt x="39" y="51"/>
                </a:cubicBezTo>
                <a:cubicBezTo>
                  <a:pt x="44" y="50"/>
                  <a:pt x="47" y="47"/>
                  <a:pt x="51" y="44"/>
                </a:cubicBezTo>
                <a:close/>
                <a:moveTo>
                  <a:pt x="100" y="18"/>
                </a:moveTo>
                <a:cubicBezTo>
                  <a:pt x="93" y="23"/>
                  <a:pt x="86" y="29"/>
                  <a:pt x="79" y="35"/>
                </a:cubicBezTo>
                <a:cubicBezTo>
                  <a:pt x="76" y="37"/>
                  <a:pt x="73" y="40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2"/>
                </a:cubicBezTo>
                <a:cubicBezTo>
                  <a:pt x="71" y="41"/>
                  <a:pt x="73" y="39"/>
                  <a:pt x="75" y="38"/>
                </a:cubicBezTo>
                <a:cubicBezTo>
                  <a:pt x="81" y="32"/>
                  <a:pt x="88" y="27"/>
                  <a:pt x="95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6" y="19"/>
                  <a:pt x="96" y="19"/>
                  <a:pt x="97" y="18"/>
                </a:cubicBezTo>
                <a:cubicBezTo>
                  <a:pt x="97" y="18"/>
                  <a:pt x="97" y="18"/>
                  <a:pt x="96" y="18"/>
                </a:cubicBezTo>
                <a:cubicBezTo>
                  <a:pt x="92" y="21"/>
                  <a:pt x="88" y="24"/>
                  <a:pt x="84" y="27"/>
                </a:cubicBezTo>
                <a:cubicBezTo>
                  <a:pt x="89" y="24"/>
                  <a:pt x="92" y="20"/>
                  <a:pt x="96" y="16"/>
                </a:cubicBezTo>
                <a:cubicBezTo>
                  <a:pt x="97" y="17"/>
                  <a:pt x="99" y="18"/>
                  <a:pt x="100" y="18"/>
                </a:cubicBezTo>
                <a:close/>
                <a:moveTo>
                  <a:pt x="102" y="20"/>
                </a:moveTo>
                <a:cubicBezTo>
                  <a:pt x="97" y="23"/>
                  <a:pt x="93" y="26"/>
                  <a:pt x="88" y="30"/>
                </a:cubicBezTo>
                <a:cubicBezTo>
                  <a:pt x="85" y="33"/>
                  <a:pt x="82" y="35"/>
                  <a:pt x="79" y="37"/>
                </a:cubicBezTo>
                <a:cubicBezTo>
                  <a:pt x="78" y="39"/>
                  <a:pt x="76" y="40"/>
                  <a:pt x="75" y="42"/>
                </a:cubicBezTo>
                <a:cubicBezTo>
                  <a:pt x="69" y="46"/>
                  <a:pt x="75" y="40"/>
                  <a:pt x="76" y="38"/>
                </a:cubicBezTo>
                <a:cubicBezTo>
                  <a:pt x="77" y="37"/>
                  <a:pt x="78" y="37"/>
                  <a:pt x="79" y="36"/>
                </a:cubicBezTo>
                <a:cubicBezTo>
                  <a:pt x="80" y="35"/>
                  <a:pt x="82" y="34"/>
                  <a:pt x="83" y="33"/>
                </a:cubicBezTo>
                <a:cubicBezTo>
                  <a:pt x="89" y="28"/>
                  <a:pt x="95" y="24"/>
                  <a:pt x="101" y="19"/>
                </a:cubicBezTo>
                <a:cubicBezTo>
                  <a:pt x="101" y="19"/>
                  <a:pt x="102" y="19"/>
                  <a:pt x="102" y="20"/>
                </a:cubicBezTo>
                <a:close/>
                <a:moveTo>
                  <a:pt x="87" y="29"/>
                </a:moveTo>
                <a:cubicBezTo>
                  <a:pt x="91" y="26"/>
                  <a:pt x="94" y="23"/>
                  <a:pt x="98" y="21"/>
                </a:cubicBezTo>
                <a:cubicBezTo>
                  <a:pt x="98" y="21"/>
                  <a:pt x="98" y="21"/>
                  <a:pt x="98" y="20"/>
                </a:cubicBezTo>
                <a:cubicBezTo>
                  <a:pt x="98" y="21"/>
                  <a:pt x="98" y="21"/>
                  <a:pt x="98" y="21"/>
                </a:cubicBezTo>
                <a:cubicBezTo>
                  <a:pt x="96" y="22"/>
                  <a:pt x="94" y="24"/>
                  <a:pt x="92" y="25"/>
                </a:cubicBezTo>
                <a:cubicBezTo>
                  <a:pt x="90" y="26"/>
                  <a:pt x="89" y="27"/>
                  <a:pt x="87" y="29"/>
                </a:cubicBezTo>
                <a:close/>
                <a:moveTo>
                  <a:pt x="59" y="41"/>
                </a:moveTo>
                <a:cubicBezTo>
                  <a:pt x="56" y="43"/>
                  <a:pt x="53" y="45"/>
                  <a:pt x="51" y="48"/>
                </a:cubicBezTo>
                <a:cubicBezTo>
                  <a:pt x="51" y="48"/>
                  <a:pt x="51" y="49"/>
                  <a:pt x="51" y="49"/>
                </a:cubicBezTo>
                <a:cubicBezTo>
                  <a:pt x="50" y="49"/>
                  <a:pt x="48" y="49"/>
                  <a:pt x="47" y="50"/>
                </a:cubicBezTo>
                <a:cubicBezTo>
                  <a:pt x="51" y="46"/>
                  <a:pt x="55" y="44"/>
                  <a:pt x="59" y="41"/>
                </a:cubicBezTo>
                <a:close/>
                <a:moveTo>
                  <a:pt x="80" y="30"/>
                </a:moveTo>
                <a:cubicBezTo>
                  <a:pt x="79" y="31"/>
                  <a:pt x="78" y="32"/>
                  <a:pt x="77" y="32"/>
                </a:cubicBezTo>
                <a:cubicBezTo>
                  <a:pt x="74" y="35"/>
                  <a:pt x="71" y="38"/>
                  <a:pt x="68" y="40"/>
                </a:cubicBezTo>
                <a:cubicBezTo>
                  <a:pt x="68" y="40"/>
                  <a:pt x="68" y="41"/>
                  <a:pt x="68" y="41"/>
                </a:cubicBezTo>
                <a:cubicBezTo>
                  <a:pt x="69" y="40"/>
                  <a:pt x="70" y="39"/>
                  <a:pt x="71" y="38"/>
                </a:cubicBezTo>
                <a:cubicBezTo>
                  <a:pt x="73" y="35"/>
                  <a:pt x="77" y="33"/>
                  <a:pt x="80" y="31"/>
                </a:cubicBezTo>
                <a:cubicBezTo>
                  <a:pt x="80" y="30"/>
                  <a:pt x="80" y="30"/>
                  <a:pt x="80" y="30"/>
                </a:cubicBezTo>
                <a:close/>
                <a:moveTo>
                  <a:pt x="74" y="40"/>
                </a:moveTo>
                <a:cubicBezTo>
                  <a:pt x="73" y="41"/>
                  <a:pt x="71" y="43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69" y="45"/>
                  <a:pt x="68" y="45"/>
                  <a:pt x="67" y="45"/>
                </a:cubicBezTo>
                <a:cubicBezTo>
                  <a:pt x="69" y="43"/>
                  <a:pt x="72" y="42"/>
                  <a:pt x="74" y="40"/>
                </a:cubicBezTo>
                <a:close/>
                <a:moveTo>
                  <a:pt x="83" y="50"/>
                </a:moveTo>
                <a:cubicBezTo>
                  <a:pt x="87" y="46"/>
                  <a:pt x="91" y="43"/>
                  <a:pt x="95" y="39"/>
                </a:cubicBezTo>
                <a:cubicBezTo>
                  <a:pt x="94" y="40"/>
                  <a:pt x="93" y="41"/>
                  <a:pt x="92" y="42"/>
                </a:cubicBezTo>
                <a:cubicBezTo>
                  <a:pt x="89" y="46"/>
                  <a:pt x="86" y="49"/>
                  <a:pt x="83" y="53"/>
                </a:cubicBezTo>
                <a:cubicBezTo>
                  <a:pt x="83" y="52"/>
                  <a:pt x="83" y="51"/>
                  <a:pt x="83" y="50"/>
                </a:cubicBezTo>
                <a:close/>
                <a:moveTo>
                  <a:pt x="82" y="46"/>
                </a:moveTo>
                <a:cubicBezTo>
                  <a:pt x="87" y="44"/>
                  <a:pt x="90" y="41"/>
                  <a:pt x="93" y="37"/>
                </a:cubicBezTo>
                <a:cubicBezTo>
                  <a:pt x="95" y="35"/>
                  <a:pt x="97" y="33"/>
                  <a:pt x="99" y="31"/>
                </a:cubicBezTo>
                <a:cubicBezTo>
                  <a:pt x="100" y="31"/>
                  <a:pt x="100" y="30"/>
                  <a:pt x="100" y="30"/>
                </a:cubicBezTo>
                <a:cubicBezTo>
                  <a:pt x="98" y="33"/>
                  <a:pt x="95" y="35"/>
                  <a:pt x="93" y="38"/>
                </a:cubicBezTo>
                <a:cubicBezTo>
                  <a:pt x="90" y="42"/>
                  <a:pt x="86" y="45"/>
                  <a:pt x="83" y="49"/>
                </a:cubicBezTo>
                <a:cubicBezTo>
                  <a:pt x="82" y="48"/>
                  <a:pt x="82" y="47"/>
                  <a:pt x="82" y="46"/>
                </a:cubicBezTo>
                <a:close/>
                <a:moveTo>
                  <a:pt x="82" y="43"/>
                </a:moveTo>
                <a:cubicBezTo>
                  <a:pt x="84" y="42"/>
                  <a:pt x="86" y="40"/>
                  <a:pt x="87" y="39"/>
                </a:cubicBezTo>
                <a:cubicBezTo>
                  <a:pt x="86" y="41"/>
                  <a:pt x="84" y="43"/>
                  <a:pt x="82" y="45"/>
                </a:cubicBezTo>
                <a:cubicBezTo>
                  <a:pt x="82" y="44"/>
                  <a:pt x="82" y="44"/>
                  <a:pt x="82" y="44"/>
                </a:cubicBezTo>
                <a:cubicBezTo>
                  <a:pt x="82" y="44"/>
                  <a:pt x="82" y="43"/>
                  <a:pt x="82" y="43"/>
                </a:cubicBezTo>
                <a:close/>
                <a:moveTo>
                  <a:pt x="81" y="42"/>
                </a:moveTo>
                <a:cubicBezTo>
                  <a:pt x="81" y="42"/>
                  <a:pt x="80" y="42"/>
                  <a:pt x="80" y="42"/>
                </a:cubicBezTo>
                <a:cubicBezTo>
                  <a:pt x="79" y="43"/>
                  <a:pt x="79" y="43"/>
                  <a:pt x="78" y="43"/>
                </a:cubicBezTo>
                <a:cubicBezTo>
                  <a:pt x="81" y="41"/>
                  <a:pt x="84" y="38"/>
                  <a:pt x="86" y="36"/>
                </a:cubicBezTo>
                <a:cubicBezTo>
                  <a:pt x="91" y="32"/>
                  <a:pt x="95" y="29"/>
                  <a:pt x="100" y="26"/>
                </a:cubicBezTo>
                <a:cubicBezTo>
                  <a:pt x="99" y="26"/>
                  <a:pt x="98" y="27"/>
                  <a:pt x="97" y="27"/>
                </a:cubicBezTo>
                <a:cubicBezTo>
                  <a:pt x="95" y="29"/>
                  <a:pt x="93" y="30"/>
                  <a:pt x="91" y="32"/>
                </a:cubicBezTo>
                <a:cubicBezTo>
                  <a:pt x="88" y="35"/>
                  <a:pt x="84" y="39"/>
                  <a:pt x="81" y="42"/>
                </a:cubicBezTo>
                <a:close/>
                <a:moveTo>
                  <a:pt x="84" y="55"/>
                </a:moveTo>
                <a:cubicBezTo>
                  <a:pt x="84" y="55"/>
                  <a:pt x="84" y="54"/>
                  <a:pt x="84" y="54"/>
                </a:cubicBezTo>
                <a:cubicBezTo>
                  <a:pt x="86" y="50"/>
                  <a:pt x="89" y="47"/>
                  <a:pt x="92" y="44"/>
                </a:cubicBezTo>
                <a:cubicBezTo>
                  <a:pt x="94" y="41"/>
                  <a:pt x="97" y="38"/>
                  <a:pt x="99" y="35"/>
                </a:cubicBezTo>
                <a:cubicBezTo>
                  <a:pt x="100" y="35"/>
                  <a:pt x="100" y="34"/>
                  <a:pt x="101" y="34"/>
                </a:cubicBezTo>
                <a:cubicBezTo>
                  <a:pt x="95" y="41"/>
                  <a:pt x="89" y="48"/>
                  <a:pt x="84" y="55"/>
                </a:cubicBezTo>
                <a:close/>
                <a:moveTo>
                  <a:pt x="109" y="24"/>
                </a:moveTo>
                <a:cubicBezTo>
                  <a:pt x="108" y="25"/>
                  <a:pt x="107" y="25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4" y="29"/>
                  <a:pt x="102" y="31"/>
                  <a:pt x="99" y="34"/>
                </a:cubicBezTo>
                <a:cubicBezTo>
                  <a:pt x="97" y="37"/>
                  <a:pt x="94" y="39"/>
                  <a:pt x="92" y="41"/>
                </a:cubicBezTo>
                <a:cubicBezTo>
                  <a:pt x="89" y="44"/>
                  <a:pt x="86" y="46"/>
                  <a:pt x="84" y="48"/>
                </a:cubicBezTo>
                <a:cubicBezTo>
                  <a:pt x="84" y="47"/>
                  <a:pt x="85" y="46"/>
                  <a:pt x="86" y="46"/>
                </a:cubicBezTo>
                <a:cubicBezTo>
                  <a:pt x="88" y="44"/>
                  <a:pt x="89" y="43"/>
                  <a:pt x="91" y="42"/>
                </a:cubicBezTo>
                <a:cubicBezTo>
                  <a:pt x="93" y="40"/>
                  <a:pt x="95" y="37"/>
                  <a:pt x="97" y="35"/>
                </a:cubicBezTo>
                <a:cubicBezTo>
                  <a:pt x="99" y="32"/>
                  <a:pt x="102" y="29"/>
                  <a:pt x="105" y="26"/>
                </a:cubicBezTo>
                <a:cubicBezTo>
                  <a:pt x="106" y="26"/>
                  <a:pt x="106" y="26"/>
                  <a:pt x="106" y="26"/>
                </a:cubicBezTo>
                <a:cubicBezTo>
                  <a:pt x="107" y="25"/>
                  <a:pt x="107" y="25"/>
                  <a:pt x="107" y="24"/>
                </a:cubicBezTo>
                <a:cubicBezTo>
                  <a:pt x="108" y="24"/>
                  <a:pt x="107" y="23"/>
                  <a:pt x="107" y="24"/>
                </a:cubicBezTo>
                <a:cubicBezTo>
                  <a:pt x="103" y="27"/>
                  <a:pt x="99" y="30"/>
                  <a:pt x="95" y="33"/>
                </a:cubicBezTo>
                <a:cubicBezTo>
                  <a:pt x="91" y="37"/>
                  <a:pt x="88" y="41"/>
                  <a:pt x="84" y="44"/>
                </a:cubicBezTo>
                <a:cubicBezTo>
                  <a:pt x="83" y="45"/>
                  <a:pt x="82" y="45"/>
                  <a:pt x="83" y="45"/>
                </a:cubicBezTo>
                <a:cubicBezTo>
                  <a:pt x="84" y="43"/>
                  <a:pt x="86" y="41"/>
                  <a:pt x="87" y="40"/>
                </a:cubicBezTo>
                <a:cubicBezTo>
                  <a:pt x="89" y="38"/>
                  <a:pt x="91" y="36"/>
                  <a:pt x="93" y="34"/>
                </a:cubicBezTo>
                <a:cubicBezTo>
                  <a:pt x="97" y="31"/>
                  <a:pt x="100" y="28"/>
                  <a:pt x="104" y="25"/>
                </a:cubicBezTo>
                <a:cubicBezTo>
                  <a:pt x="105" y="25"/>
                  <a:pt x="105" y="24"/>
                  <a:pt x="105" y="24"/>
                </a:cubicBezTo>
                <a:cubicBezTo>
                  <a:pt x="105" y="24"/>
                  <a:pt x="106" y="23"/>
                  <a:pt x="106" y="23"/>
                </a:cubicBezTo>
                <a:cubicBezTo>
                  <a:pt x="107" y="23"/>
                  <a:pt x="106" y="22"/>
                  <a:pt x="106" y="23"/>
                </a:cubicBezTo>
                <a:cubicBezTo>
                  <a:pt x="102" y="25"/>
                  <a:pt x="98" y="28"/>
                  <a:pt x="94" y="31"/>
                </a:cubicBezTo>
                <a:cubicBezTo>
                  <a:pt x="90" y="34"/>
                  <a:pt x="87" y="38"/>
                  <a:pt x="83" y="42"/>
                </a:cubicBezTo>
                <a:cubicBezTo>
                  <a:pt x="82" y="42"/>
                  <a:pt x="82" y="42"/>
                  <a:pt x="81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83" y="41"/>
                  <a:pt x="84" y="40"/>
                  <a:pt x="86" y="38"/>
                </a:cubicBezTo>
                <a:cubicBezTo>
                  <a:pt x="88" y="36"/>
                  <a:pt x="90" y="34"/>
                  <a:pt x="92" y="32"/>
                </a:cubicBezTo>
                <a:cubicBezTo>
                  <a:pt x="96" y="29"/>
                  <a:pt x="100" y="27"/>
                  <a:pt x="104" y="23"/>
                </a:cubicBezTo>
                <a:cubicBezTo>
                  <a:pt x="104" y="23"/>
                  <a:pt x="104" y="22"/>
                  <a:pt x="103" y="22"/>
                </a:cubicBezTo>
                <a:cubicBezTo>
                  <a:pt x="96" y="27"/>
                  <a:pt x="90" y="32"/>
                  <a:pt x="84" y="37"/>
                </a:cubicBezTo>
                <a:cubicBezTo>
                  <a:pt x="82" y="39"/>
                  <a:pt x="81" y="40"/>
                  <a:pt x="79" y="41"/>
                </a:cubicBezTo>
                <a:cubicBezTo>
                  <a:pt x="74" y="45"/>
                  <a:pt x="78" y="41"/>
                  <a:pt x="79" y="40"/>
                </a:cubicBezTo>
                <a:cubicBezTo>
                  <a:pt x="82" y="37"/>
                  <a:pt x="85" y="34"/>
                  <a:pt x="88" y="32"/>
                </a:cubicBezTo>
                <a:cubicBezTo>
                  <a:pt x="93" y="28"/>
                  <a:pt x="98" y="24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5" y="21"/>
                  <a:pt x="107" y="22"/>
                  <a:pt x="109" y="24"/>
                </a:cubicBezTo>
                <a:close/>
                <a:moveTo>
                  <a:pt x="90" y="36"/>
                </a:moveTo>
                <a:cubicBezTo>
                  <a:pt x="92" y="34"/>
                  <a:pt x="94" y="32"/>
                  <a:pt x="96" y="31"/>
                </a:cubicBezTo>
                <a:cubicBezTo>
                  <a:pt x="95" y="31"/>
                  <a:pt x="94" y="32"/>
                  <a:pt x="93" y="33"/>
                </a:cubicBezTo>
                <a:cubicBezTo>
                  <a:pt x="92" y="34"/>
                  <a:pt x="91" y="35"/>
                  <a:pt x="90" y="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8B702A-2B4A-4C28-A262-93B3ED317872}"/>
              </a:ext>
            </a:extLst>
          </p:cNvPr>
          <p:cNvSpPr txBox="1"/>
          <p:nvPr/>
        </p:nvSpPr>
        <p:spPr>
          <a:xfrm>
            <a:off x="9334500" y="6290669"/>
            <a:ext cx="2553286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7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主講者</a:t>
            </a:r>
            <a:r>
              <a:rPr lang="en-US" altLang="zh-TW" sz="2800" dirty="0">
                <a:solidFill>
                  <a:schemeClr val="bg1"/>
                </a:solidFill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:</a:t>
            </a:r>
            <a:r>
              <a:rPr lang="zh-TW" altLang="en-US" sz="2800" dirty="0">
                <a:solidFill>
                  <a:schemeClr val="bg1"/>
                </a:solidFill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逄馥寧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F9F9C0-F2FE-4D90-8E04-A1E457992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42" b="89560" l="9942" r="89474">
                        <a14:foregroundMark x1="32749" y1="89011" x2="32749" y2="89011"/>
                        <a14:foregroundMark x1="53216" y1="88462" x2="53216" y2="88462"/>
                        <a14:foregroundMark x1="77778" y1="85165" x2="77778" y2="85165"/>
                        <a14:foregroundMark x1="57895" y1="8242" x2="57895" y2="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82" y="4385228"/>
            <a:ext cx="772426" cy="8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55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5" grpId="0"/>
      <p:bldP spid="19" grpId="0" animBg="1"/>
      <p:bldP spid="18" grpId="0" animBg="1"/>
      <p:bldP spid="16" grpId="0"/>
      <p:bldP spid="12" grpId="0"/>
      <p:bldP spid="11" grpId="0"/>
      <p:bldP spid="21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033158" y="425548"/>
            <a:ext cx="2954655" cy="600690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以人類學所定義的文化，來定義文化產業中的文化，即「人類生活的全貌」，或者「文化就是生活」。</a:t>
            </a:r>
            <a:endParaRPr lang="en-US" altLang="zh-TW" sz="24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那麼，所有產業都會納入文化產業的範圍。</a:t>
            </a:r>
            <a:endParaRPr lang="zh-CN" altLang="en-US" sz="16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4811" y="976389"/>
            <a:ext cx="1200329" cy="4905222"/>
            <a:chOff x="10679411" y="976389"/>
            <a:chExt cx="1200329" cy="4905222"/>
          </a:xfrm>
        </p:grpSpPr>
        <p:sp>
          <p:nvSpPr>
            <p:cNvPr id="19" name="椭圆 18"/>
            <p:cNvSpPr/>
            <p:nvPr/>
          </p:nvSpPr>
          <p:spPr>
            <a:xfrm>
              <a:off x="10706100" y="2979000"/>
              <a:ext cx="900000" cy="900000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679411" y="976389"/>
              <a:ext cx="1200329" cy="490522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ctr"/>
              <a:r>
                <a:rPr lang="zh-TW" altLang="en-US" sz="6600" b="1" spc="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文化</a:t>
              </a:r>
              <a:endParaRPr lang="zh-CN" altLang="en-US" sz="6600" b="1" spc="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pic>
        <p:nvPicPr>
          <p:cNvPr id="6" name="圖片 5" descr="一張含有 室外, 建築物, 火車, 水 的圖片&#10;&#10;自動產生的描述">
            <a:extLst>
              <a:ext uri="{FF2B5EF4-FFF2-40B4-BE49-F238E27FC236}">
                <a16:creationId xmlns:a16="http://schemas.microsoft.com/office/drawing/2014/main" id="{0D2C4C99-7445-49C4-92CD-3268361DB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7"/>
          <a:stretch/>
        </p:blipFill>
        <p:spPr>
          <a:xfrm>
            <a:off x="1745140" y="709763"/>
            <a:ext cx="6836308" cy="41148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15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B1BD1BE4-9E68-4900-8624-BA34F4D4A41A}"/>
              </a:ext>
            </a:extLst>
          </p:cNvPr>
          <p:cNvSpPr/>
          <p:nvPr/>
        </p:nvSpPr>
        <p:spPr>
          <a:xfrm>
            <a:off x="-948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AE9C1F5-3377-4703-B98A-9D5F81147171}"/>
              </a:ext>
            </a:extLst>
          </p:cNvPr>
          <p:cNvSpPr/>
          <p:nvPr/>
        </p:nvSpPr>
        <p:spPr>
          <a:xfrm>
            <a:off x="112542" y="1031533"/>
            <a:ext cx="5746693" cy="5650619"/>
          </a:xfrm>
          <a:prstGeom prst="roundRect">
            <a:avLst/>
          </a:prstGeom>
          <a:gradFill flip="none" rotWithShape="1">
            <a:gsLst>
              <a:gs pos="5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C866F7-6A76-482D-A3EA-79CF0155C6F7}"/>
              </a:ext>
            </a:extLst>
          </p:cNvPr>
          <p:cNvSpPr/>
          <p:nvPr/>
        </p:nvSpPr>
        <p:spPr>
          <a:xfrm>
            <a:off x="6077039" y="11924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椭圆 12">
            <a:extLst>
              <a:ext uri="{FF2B5EF4-FFF2-40B4-BE49-F238E27FC236}">
                <a16:creationId xmlns:a16="http://schemas.microsoft.com/office/drawing/2014/main" id="{0C9AF971-63DA-4EAF-93E5-7DC1E6E36031}"/>
              </a:ext>
            </a:extLst>
          </p:cNvPr>
          <p:cNvSpPr/>
          <p:nvPr/>
        </p:nvSpPr>
        <p:spPr>
          <a:xfrm>
            <a:off x="11231705" y="-115851"/>
            <a:ext cx="1014765" cy="1110918"/>
          </a:xfrm>
          <a:prstGeom prst="ellipse">
            <a:avLst/>
          </a:prstGeom>
          <a:solidFill>
            <a:schemeClr val="tx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2">
            <a:extLst>
              <a:ext uri="{FF2B5EF4-FFF2-40B4-BE49-F238E27FC236}">
                <a16:creationId xmlns:a16="http://schemas.microsoft.com/office/drawing/2014/main" id="{69EF6A03-AC69-43A6-B504-96C34D475B42}"/>
              </a:ext>
            </a:extLst>
          </p:cNvPr>
          <p:cNvSpPr/>
          <p:nvPr/>
        </p:nvSpPr>
        <p:spPr>
          <a:xfrm>
            <a:off x="6220223" y="4844013"/>
            <a:ext cx="1440000" cy="1440000"/>
          </a:xfrm>
          <a:prstGeom prst="ellipse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12">
            <a:extLst>
              <a:ext uri="{FF2B5EF4-FFF2-40B4-BE49-F238E27FC236}">
                <a16:creationId xmlns:a16="http://schemas.microsoft.com/office/drawing/2014/main" id="{B3310424-2409-42E0-8359-7B5C7F170E57}"/>
              </a:ext>
            </a:extLst>
          </p:cNvPr>
          <p:cNvSpPr/>
          <p:nvPr/>
        </p:nvSpPr>
        <p:spPr>
          <a:xfrm>
            <a:off x="9482502" y="4034800"/>
            <a:ext cx="2430864" cy="2430864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12">
            <a:extLst>
              <a:ext uri="{FF2B5EF4-FFF2-40B4-BE49-F238E27FC236}">
                <a16:creationId xmlns:a16="http://schemas.microsoft.com/office/drawing/2014/main" id="{FE30C1DF-2343-4FCA-92E9-ED9A6256C883}"/>
              </a:ext>
            </a:extLst>
          </p:cNvPr>
          <p:cNvSpPr/>
          <p:nvPr/>
        </p:nvSpPr>
        <p:spPr>
          <a:xfrm>
            <a:off x="6591607" y="2366448"/>
            <a:ext cx="1440000" cy="1440000"/>
          </a:xfrm>
          <a:prstGeom prst="ellipse">
            <a:avLst/>
          </a:prstGeom>
          <a:solidFill>
            <a:schemeClr val="accent2">
              <a:lumMod val="25000"/>
              <a:lumOff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圓角化對角角落 15">
            <a:extLst>
              <a:ext uri="{FF2B5EF4-FFF2-40B4-BE49-F238E27FC236}">
                <a16:creationId xmlns:a16="http://schemas.microsoft.com/office/drawing/2014/main" id="{B61D58E1-3751-43EE-92C7-2BDCFCE9D4B9}"/>
              </a:ext>
            </a:extLst>
          </p:cNvPr>
          <p:cNvSpPr/>
          <p:nvPr/>
        </p:nvSpPr>
        <p:spPr>
          <a:xfrm>
            <a:off x="6105480" y="3086448"/>
            <a:ext cx="4961206" cy="2430864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化單一角落 13">
            <a:extLst>
              <a:ext uri="{FF2B5EF4-FFF2-40B4-BE49-F238E27FC236}">
                <a16:creationId xmlns:a16="http://schemas.microsoft.com/office/drawing/2014/main" id="{5001CF90-17EE-46B3-8CBB-576936971E55}"/>
              </a:ext>
            </a:extLst>
          </p:cNvPr>
          <p:cNvSpPr/>
          <p:nvPr/>
        </p:nvSpPr>
        <p:spPr>
          <a:xfrm>
            <a:off x="6096000" y="115951"/>
            <a:ext cx="3793588" cy="2064541"/>
          </a:xfrm>
          <a:prstGeom prst="round1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剪去並圓角化單一角落 10">
            <a:extLst>
              <a:ext uri="{FF2B5EF4-FFF2-40B4-BE49-F238E27FC236}">
                <a16:creationId xmlns:a16="http://schemas.microsoft.com/office/drawing/2014/main" id="{A75DB199-5A10-46DA-A8D0-6E298F8DEB7A}"/>
              </a:ext>
            </a:extLst>
          </p:cNvPr>
          <p:cNvSpPr/>
          <p:nvPr/>
        </p:nvSpPr>
        <p:spPr>
          <a:xfrm>
            <a:off x="9203870" y="1503843"/>
            <a:ext cx="2988129" cy="2063875"/>
          </a:xfrm>
          <a:prstGeom prst="snip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6765" y="1094839"/>
            <a:ext cx="5583013" cy="5958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政府在</a:t>
            </a:r>
            <a:r>
              <a:rPr lang="en-US" altLang="zh-TW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2002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年開始提倡文化創意產業</a:t>
            </a: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。</a:t>
            </a:r>
            <a:endParaRPr lang="en-US" altLang="zh-TW" sz="2400" b="1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2009</a:t>
            </a: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年初行政院提出「文化創意產業發展法草案」。</a:t>
            </a:r>
            <a:endParaRPr lang="en-US" altLang="zh-TW" sz="2400" b="1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在</a:t>
            </a:r>
            <a:r>
              <a:rPr lang="en-US" altLang="zh-TW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2010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年正式公布</a:t>
            </a:r>
            <a:r>
              <a:rPr lang="en-US" altLang="zh-TW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《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文化創意產業發展法</a:t>
            </a:r>
            <a:r>
              <a:rPr lang="en-US" altLang="zh-TW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》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，將法定的文創產業類別分為</a:t>
            </a:r>
            <a:r>
              <a:rPr lang="en-US" altLang="zh-TW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15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項（外加其他一項）</a:t>
            </a: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，同時整併相關主管機關及權責單位。</a:t>
            </a:r>
            <a:endParaRPr lang="en-US" altLang="zh-TW" sz="2400" b="1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本法所稱主管機關：在</a:t>
            </a:r>
            <a:r>
              <a:rPr lang="zh-TW" altLang="en-US" sz="2400" b="1" dirty="0">
                <a:highlight>
                  <a:srgbClr val="FFFF00"/>
                </a:highlight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中央為文化部</a:t>
            </a:r>
            <a:r>
              <a:rPr lang="zh-TW" altLang="en-US" sz="2400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；在直轄市為直轄市政府；在縣（市）為縣（市）政府。</a:t>
            </a:r>
            <a:endParaRPr lang="en-US" altLang="zh-TW" sz="2400" b="1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277" y="265927"/>
            <a:ext cx="3545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華康正顏楷體W5" panose="03000509000000000000" pitchFamily="65" charset="-120"/>
                <a:ea typeface="華康正顏楷體W5" panose="03000509000000000000" pitchFamily="65" charset="-120"/>
              </a:rPr>
              <a:t>文化創意產業的定義</a:t>
            </a:r>
            <a:r>
              <a:rPr lang="zh-TW" altLang="en-US" sz="20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相關法規及推行</a:t>
            </a:r>
            <a:endParaRPr lang="zh-CN" altLang="en-US" sz="2000" b="1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2F899B-8F0F-4233-B64F-AA4D5C445789}"/>
              </a:ext>
            </a:extLst>
          </p:cNvPr>
          <p:cNvSpPr/>
          <p:nvPr/>
        </p:nvSpPr>
        <p:spPr>
          <a:xfrm>
            <a:off x="6155871" y="115951"/>
            <a:ext cx="3648076" cy="2121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一、視覺藝術產業。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二、音樂及表演藝術產業。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三、文化資產應用及展演設施產業。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四、工藝產業。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五、電影產業。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AC7A0A-5E08-4586-B0C8-87351D3ABC16}"/>
              </a:ext>
            </a:extLst>
          </p:cNvPr>
          <p:cNvSpPr/>
          <p:nvPr/>
        </p:nvSpPr>
        <p:spPr>
          <a:xfrm>
            <a:off x="9247414" y="1446625"/>
            <a:ext cx="2754086" cy="2125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六、廣播電視產業。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七、出版產業。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八、廣告產業。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九、產品設計產業。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十、視覺傳達設計產業。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B6810D4-5E52-41CF-85AB-705805F025B2}"/>
              </a:ext>
            </a:extLst>
          </p:cNvPr>
          <p:cNvGrpSpPr/>
          <p:nvPr/>
        </p:nvGrpSpPr>
        <p:grpSpPr>
          <a:xfrm>
            <a:off x="6135457" y="3013954"/>
            <a:ext cx="5859235" cy="2434457"/>
            <a:chOff x="6151790" y="2794649"/>
            <a:chExt cx="5859235" cy="24344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B155B5B-B2F2-4F51-B9B8-245CFC00E3D4}"/>
                </a:ext>
              </a:extLst>
            </p:cNvPr>
            <p:cNvSpPr/>
            <p:nvPr/>
          </p:nvSpPr>
          <p:spPr>
            <a:xfrm>
              <a:off x="6151790" y="4770006"/>
              <a:ext cx="5859235" cy="459100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十六、其他經中央主管機關指定之產業。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8EF0FA-077A-49EA-BB9C-1E6C8148DB0D}"/>
                </a:ext>
              </a:extLst>
            </p:cNvPr>
            <p:cNvSpPr/>
            <p:nvPr/>
          </p:nvSpPr>
          <p:spPr>
            <a:xfrm>
              <a:off x="6151790" y="2794649"/>
              <a:ext cx="3652157" cy="212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十一、設計品牌時尚產業。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十二、建築設計產業。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十三、數位內容產業。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十四、創意生活產業。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b="1" dirty="0">
                  <a:latin typeface="華康文徵明體W4" panose="03000409000000000000" pitchFamily="65" charset="-120"/>
                  <a:ea typeface="華康文徵明體W4" panose="03000409000000000000" pitchFamily="65" charset="-120"/>
                </a:rPr>
                <a:t>十五、流行音樂及文化內容產業。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69AE03B7-8CC9-4E1F-B951-1012957A5A18}"/>
              </a:ext>
            </a:extLst>
          </p:cNvPr>
          <p:cNvSpPr/>
          <p:nvPr/>
        </p:nvSpPr>
        <p:spPr>
          <a:xfrm>
            <a:off x="6096000" y="5763361"/>
            <a:ext cx="5859235" cy="774952"/>
          </a:xfrm>
          <a:prstGeom prst="rect">
            <a:avLst/>
          </a:prstGeom>
          <a:solidFill>
            <a:srgbClr val="C8F8DB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A0401E-EA71-4293-BAF1-1444012718B7}"/>
              </a:ext>
            </a:extLst>
          </p:cNvPr>
          <p:cNvSpPr/>
          <p:nvPr/>
        </p:nvSpPr>
        <p:spPr>
          <a:xfrm>
            <a:off x="6096000" y="5696188"/>
            <a:ext cx="6096000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前項各款產業內容及範圍，由中央主管機關會商中央目的事業主管機關定之。</a:t>
            </a:r>
          </a:p>
        </p:txBody>
      </p:sp>
    </p:spTree>
    <p:extLst>
      <p:ext uri="{BB962C8B-B14F-4D97-AF65-F5344CB8AC3E}">
        <p14:creationId xmlns:p14="http://schemas.microsoft.com/office/powerpoint/2010/main" val="295870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建築物, 室外, 草, 正面 的圖片&#10;&#10;自動產生的描述">
            <a:extLst>
              <a:ext uri="{FF2B5EF4-FFF2-40B4-BE49-F238E27FC236}">
                <a16:creationId xmlns:a16="http://schemas.microsoft.com/office/drawing/2014/main" id="{C8E469AF-DAD1-42BE-9D49-B7EFA32DF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08" b="7346"/>
          <a:stretch/>
        </p:blipFill>
        <p:spPr>
          <a:xfrm>
            <a:off x="2448131" y="1494958"/>
            <a:ext cx="7737539" cy="3604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2B9506-D994-4969-A7E4-22686A891B94}"/>
              </a:ext>
            </a:extLst>
          </p:cNvPr>
          <p:cNvSpPr/>
          <p:nvPr/>
        </p:nvSpPr>
        <p:spPr>
          <a:xfrm>
            <a:off x="16339" y="134431"/>
            <a:ext cx="5793456" cy="5147414"/>
          </a:xfrm>
          <a:prstGeom prst="rect">
            <a:avLst/>
          </a:prstGeom>
          <a:solidFill>
            <a:schemeClr val="accent4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895103-B45D-4D2B-BD72-78639D021FEA}"/>
              </a:ext>
            </a:extLst>
          </p:cNvPr>
          <p:cNvSpPr/>
          <p:nvPr/>
        </p:nvSpPr>
        <p:spPr>
          <a:xfrm>
            <a:off x="6316900" y="1481986"/>
            <a:ext cx="5793456" cy="5147414"/>
          </a:xfrm>
          <a:prstGeom prst="rect">
            <a:avLst/>
          </a:prstGeom>
          <a:solidFill>
            <a:schemeClr val="accent2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组合 3">
            <a:extLst>
              <a:ext uri="{FF2B5EF4-FFF2-40B4-BE49-F238E27FC236}">
                <a16:creationId xmlns:a16="http://schemas.microsoft.com/office/drawing/2014/main" id="{2B706097-610B-4A12-B0DA-BF95A7455374}"/>
              </a:ext>
            </a:extLst>
          </p:cNvPr>
          <p:cNvGrpSpPr/>
          <p:nvPr/>
        </p:nvGrpSpPr>
        <p:grpSpPr>
          <a:xfrm rot="217612">
            <a:off x="1799433" y="345524"/>
            <a:ext cx="8614714" cy="5857378"/>
            <a:chOff x="5157788" y="671494"/>
            <a:chExt cx="3622763" cy="3000869"/>
          </a:xfrm>
        </p:grpSpPr>
        <p:sp>
          <p:nvSpPr>
            <p:cNvPr id="19" name="任意多边形 1">
              <a:extLst>
                <a:ext uri="{FF2B5EF4-FFF2-40B4-BE49-F238E27FC236}">
                  <a16:creationId xmlns:a16="http://schemas.microsoft.com/office/drawing/2014/main" id="{9D0154CF-C49E-4946-A8C2-5E3C0A060BDA}"/>
                </a:ext>
              </a:extLst>
            </p:cNvPr>
            <p:cNvSpPr/>
            <p:nvPr/>
          </p:nvSpPr>
          <p:spPr>
            <a:xfrm>
              <a:off x="5157788" y="671494"/>
              <a:ext cx="3414712" cy="2776406"/>
            </a:xfrm>
            <a:custGeom>
              <a:avLst/>
              <a:gdLst>
                <a:gd name="connsiteX0" fmla="*/ 0 w 3414712"/>
                <a:gd name="connsiteY0" fmla="*/ 542944 h 2776406"/>
                <a:gd name="connsiteX1" fmla="*/ 528637 w 3414712"/>
                <a:gd name="connsiteY1" fmla="*/ 19 h 2776406"/>
                <a:gd name="connsiteX2" fmla="*/ 2185987 w 3414712"/>
                <a:gd name="connsiteY2" fmla="*/ 528656 h 2776406"/>
                <a:gd name="connsiteX3" fmla="*/ 2257425 w 3414712"/>
                <a:gd name="connsiteY3" fmla="*/ 1857394 h 2776406"/>
                <a:gd name="connsiteX4" fmla="*/ 2871787 w 3414712"/>
                <a:gd name="connsiteY4" fmla="*/ 2657494 h 2776406"/>
                <a:gd name="connsiteX5" fmla="*/ 3414712 w 3414712"/>
                <a:gd name="connsiteY5" fmla="*/ 2757506 h 277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4712" h="2776406">
                  <a:moveTo>
                    <a:pt x="0" y="542944"/>
                  </a:moveTo>
                  <a:cubicBezTo>
                    <a:pt x="82153" y="272672"/>
                    <a:pt x="164306" y="2400"/>
                    <a:pt x="528637" y="19"/>
                  </a:cubicBezTo>
                  <a:cubicBezTo>
                    <a:pt x="892968" y="-2362"/>
                    <a:pt x="1897856" y="219094"/>
                    <a:pt x="2185987" y="528656"/>
                  </a:cubicBezTo>
                  <a:cubicBezTo>
                    <a:pt x="2474118" y="838218"/>
                    <a:pt x="2143125" y="1502588"/>
                    <a:pt x="2257425" y="1857394"/>
                  </a:cubicBezTo>
                  <a:cubicBezTo>
                    <a:pt x="2371725" y="2212200"/>
                    <a:pt x="2678906" y="2507475"/>
                    <a:pt x="2871787" y="2657494"/>
                  </a:cubicBezTo>
                  <a:cubicBezTo>
                    <a:pt x="3064668" y="2807513"/>
                    <a:pt x="3239690" y="2782509"/>
                    <a:pt x="3414712" y="2757506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AD4DF512-D960-4AA5-A114-1E0F333B0E2D}"/>
                </a:ext>
              </a:extLst>
            </p:cNvPr>
            <p:cNvSpPr/>
            <p:nvPr/>
          </p:nvSpPr>
          <p:spPr>
            <a:xfrm rot="6231671">
              <a:off x="8434695" y="3326507"/>
              <a:ext cx="371475" cy="32023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5957" y="166034"/>
            <a:ext cx="11600085" cy="954107"/>
            <a:chOff x="427792" y="413088"/>
            <a:chExt cx="13402508" cy="954107"/>
          </a:xfrm>
        </p:grpSpPr>
        <p:sp>
          <p:nvSpPr>
            <p:cNvPr id="16" name="矩形 15"/>
            <p:cNvSpPr/>
            <p:nvPr/>
          </p:nvSpPr>
          <p:spPr>
            <a:xfrm>
              <a:off x="427792" y="413088"/>
              <a:ext cx="1915358" cy="954107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zh-TW" altLang="en-US" sz="2800" b="1" spc="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七七</a:t>
              </a:r>
              <a:endParaRPr lang="en-US" altLang="zh-TW" sz="2800" b="1" spc="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 algn="ctr"/>
              <a:r>
                <a:rPr lang="zh-TW" altLang="en-US" sz="2800" b="1" spc="6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藝文町</a:t>
              </a:r>
              <a:endParaRPr lang="zh-CN" altLang="en-US" sz="2800" b="1" spc="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6" name="直接连接符 5"/>
            <p:cNvCxnSpPr>
              <a:stCxn id="16" idx="3"/>
            </p:cNvCxnSpPr>
            <p:nvPr/>
          </p:nvCxnSpPr>
          <p:spPr>
            <a:xfrm flipV="1">
              <a:off x="2343150" y="674698"/>
              <a:ext cx="11487150" cy="215444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117BC82-2A5A-47DC-9A50-CD0C7C31409C}"/>
              </a:ext>
            </a:extLst>
          </p:cNvPr>
          <p:cNvSpPr/>
          <p:nvPr/>
        </p:nvSpPr>
        <p:spPr>
          <a:xfrm>
            <a:off x="6316901" y="2197592"/>
            <a:ext cx="56987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原址昔為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1920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年（大正九年）日治時期官署宿舍，光復後延用作為警眷宿舍。</a:t>
            </a:r>
            <a:b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</a:br>
            <a:b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</a:b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桃園市政府於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101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8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月公告登錄為（非古蹟）歷史建築，全區共 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4 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棟建築物。</a:t>
            </a:r>
            <a:endParaRPr lang="en-US" altLang="zh-TW" b="1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br>
              <a:rPr lang="zh-TW" altLang="en-US" b="1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</a:b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經民眾票選後以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&lt; 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桃園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7 7 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藝文町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&gt;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為名，</a:t>
            </a:r>
            <a:r>
              <a:rPr lang="en-US" altLang="zh-TW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2 0 1 8 </a:t>
            </a:r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年 全新開放。</a:t>
            </a:r>
            <a:endParaRPr lang="en-US" altLang="zh-TW" b="1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endParaRPr lang="en-US" altLang="zh-TW" b="1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r>
              <a:rPr lang="zh-TW" altLang="en-US" b="1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希望透過適當的文化資產活化模式與運作機制再設計，階段性、漸進式地重塑在地文化新據點</a:t>
            </a:r>
            <a:r>
              <a:rPr lang="zh-TW" altLang="en-US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。</a:t>
            </a:r>
            <a:endParaRPr lang="zh-TW" altLang="en-US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BDFBC8-2BFD-412C-B20C-4A606E48CEE4}"/>
              </a:ext>
            </a:extLst>
          </p:cNvPr>
          <p:cNvSpPr/>
          <p:nvPr/>
        </p:nvSpPr>
        <p:spPr>
          <a:xfrm>
            <a:off x="176344" y="4111001"/>
            <a:ext cx="56528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地址</a:t>
            </a:r>
            <a:r>
              <a:rPr lang="en-US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:</a:t>
            </a:r>
            <a:r>
              <a:rPr lang="zh-TW" altLang="en-US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桃園區中正路</a:t>
            </a:r>
            <a:r>
              <a:rPr lang="en-US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77</a:t>
            </a:r>
            <a:r>
              <a:rPr lang="zh-TW" altLang="en-US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巷</a:t>
            </a:r>
            <a:r>
              <a:rPr lang="en-US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5</a:t>
            </a:r>
            <a:r>
              <a:rPr lang="zh-TW" altLang="en-US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號</a:t>
            </a:r>
            <a:endParaRPr lang="en-US" altLang="zh-TW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r>
              <a:rPr lang="zh-TW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警察、仕紳文化：</a:t>
            </a:r>
            <a:br>
              <a:rPr lang="zh-TW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</a:br>
            <a:r>
              <a:rPr lang="zh-TW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77園區之歷史背景為文化歷史建築「日式警察宿舍」，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產品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dirty="0">
                <a:solidFill>
                  <a:srgbClr val="1C1E21"/>
                </a:solidFill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藝術、展覽、美食、手作課程、文創手作市集、文創商品、場地租借</a:t>
            </a:r>
            <a:endParaRPr lang="zh-TW" altLang="en-US" dirty="0">
              <a:solidFill>
                <a:srgbClr val="1C1E21"/>
              </a:solidFill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FA22AE2-2DC4-4A29-A799-BDD4913A5A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7" y="1120141"/>
            <a:ext cx="2840416" cy="29874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7C3268-093C-410A-BEF2-4F98995AD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2" b="89560" l="9942" r="89474">
                        <a14:foregroundMark x1="32749" y1="89011" x2="32749" y2="89011"/>
                        <a14:foregroundMark x1="53216" y1="88462" x2="53216" y2="88462"/>
                        <a14:foregroundMark x1="77778" y1="85165" x2="77778" y2="85165"/>
                        <a14:foregroundMark x1="57895" y1="8242" x2="57895" y2="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490" y="5281845"/>
            <a:ext cx="1359550" cy="144700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709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059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91300" y="438150"/>
            <a:ext cx="4533900" cy="5581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67912" y="591566"/>
            <a:ext cx="2391975" cy="17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 b="8615"/>
          <a:stretch/>
        </p:blipFill>
        <p:spPr bwMode="auto">
          <a:xfrm>
            <a:off x="9015424" y="4587641"/>
            <a:ext cx="2696952" cy="148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13900" y="2831279"/>
            <a:ext cx="2700000" cy="12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242463" y="238040"/>
            <a:ext cx="450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七七藝文町 </a:t>
            </a:r>
            <a:r>
              <a:rPr lang="zh-TW" altLang="en-US" sz="24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活動</a:t>
            </a:r>
            <a:endParaRPr lang="zh-CN" altLang="en-US" sz="2400" b="1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1D693183-140A-45B7-A35F-DB8BAA2D02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2000"/>
          </a:blip>
          <a:stretch>
            <a:fillRect/>
          </a:stretch>
        </p:blipFill>
        <p:spPr>
          <a:xfrm>
            <a:off x="65969" y="5921707"/>
            <a:ext cx="963828" cy="646332"/>
          </a:xfrm>
          <a:prstGeom prst="rect">
            <a:avLst/>
          </a:prstGeom>
        </p:spPr>
      </p:pic>
      <p:sp>
        <p:nvSpPr>
          <p:cNvPr id="14" name="任意多边形 3">
            <a:extLst>
              <a:ext uri="{FF2B5EF4-FFF2-40B4-BE49-F238E27FC236}">
                <a16:creationId xmlns:a16="http://schemas.microsoft.com/office/drawing/2014/main" id="{79BCD836-2160-4048-B28F-C88E513968E7}"/>
              </a:ext>
            </a:extLst>
          </p:cNvPr>
          <p:cNvSpPr/>
          <p:nvPr/>
        </p:nvSpPr>
        <p:spPr>
          <a:xfrm rot="21210655">
            <a:off x="270230" y="6000588"/>
            <a:ext cx="8437727" cy="557081"/>
          </a:xfrm>
          <a:custGeom>
            <a:avLst/>
            <a:gdLst>
              <a:gd name="connsiteX0" fmla="*/ 8195733 w 8195733"/>
              <a:gd name="connsiteY0" fmla="*/ 327378 h 1603341"/>
              <a:gd name="connsiteX1" fmla="*/ 6671733 w 8195733"/>
              <a:gd name="connsiteY1" fmla="*/ 158045 h 1603341"/>
              <a:gd name="connsiteX2" fmla="*/ 5689600 w 8195733"/>
              <a:gd name="connsiteY2" fmla="*/ 1456267 h 1603341"/>
              <a:gd name="connsiteX3" fmla="*/ 3759200 w 8195733"/>
              <a:gd name="connsiteY3" fmla="*/ 417689 h 1603341"/>
              <a:gd name="connsiteX4" fmla="*/ 2269066 w 8195733"/>
              <a:gd name="connsiteY4" fmla="*/ 1603023 h 1603341"/>
              <a:gd name="connsiteX5" fmla="*/ 1049866 w 8195733"/>
              <a:gd name="connsiteY5" fmla="*/ 282223 h 1603341"/>
              <a:gd name="connsiteX6" fmla="*/ 0 w 8195733"/>
              <a:gd name="connsiteY6" fmla="*/ 0 h 1603341"/>
              <a:gd name="connsiteX0" fmla="*/ 8195733 w 8195733"/>
              <a:gd name="connsiteY0" fmla="*/ 249516 h 1525479"/>
              <a:gd name="connsiteX1" fmla="*/ 6671733 w 8195733"/>
              <a:gd name="connsiteY1" fmla="*/ 80183 h 1525479"/>
              <a:gd name="connsiteX2" fmla="*/ 5689600 w 8195733"/>
              <a:gd name="connsiteY2" fmla="*/ 1378405 h 1525479"/>
              <a:gd name="connsiteX3" fmla="*/ 3759200 w 8195733"/>
              <a:gd name="connsiteY3" fmla="*/ 339827 h 1525479"/>
              <a:gd name="connsiteX4" fmla="*/ 2269066 w 8195733"/>
              <a:gd name="connsiteY4" fmla="*/ 1525161 h 1525479"/>
              <a:gd name="connsiteX5" fmla="*/ 1049866 w 8195733"/>
              <a:gd name="connsiteY5" fmla="*/ 204361 h 1525479"/>
              <a:gd name="connsiteX6" fmla="*/ 0 w 8195733"/>
              <a:gd name="connsiteY6" fmla="*/ 238227 h 1525479"/>
              <a:gd name="connsiteX0" fmla="*/ 8195733 w 8195733"/>
              <a:gd name="connsiteY0" fmla="*/ 249516 h 1525479"/>
              <a:gd name="connsiteX1" fmla="*/ 6671733 w 8195733"/>
              <a:gd name="connsiteY1" fmla="*/ 80183 h 1525479"/>
              <a:gd name="connsiteX2" fmla="*/ 5689600 w 8195733"/>
              <a:gd name="connsiteY2" fmla="*/ 1378405 h 1525479"/>
              <a:gd name="connsiteX3" fmla="*/ 3759200 w 8195733"/>
              <a:gd name="connsiteY3" fmla="*/ 339827 h 1525479"/>
              <a:gd name="connsiteX4" fmla="*/ 2269066 w 8195733"/>
              <a:gd name="connsiteY4" fmla="*/ 1525161 h 1525479"/>
              <a:gd name="connsiteX5" fmla="*/ 1049866 w 8195733"/>
              <a:gd name="connsiteY5" fmla="*/ 204361 h 1525479"/>
              <a:gd name="connsiteX6" fmla="*/ 0 w 8195733"/>
              <a:gd name="connsiteY6" fmla="*/ 238227 h 1525479"/>
              <a:gd name="connsiteX0" fmla="*/ 8066439 w 8066439"/>
              <a:gd name="connsiteY0" fmla="*/ 584770 h 1475283"/>
              <a:gd name="connsiteX1" fmla="*/ 6671733 w 8066439"/>
              <a:gd name="connsiteY1" fmla="*/ 29987 h 1475283"/>
              <a:gd name="connsiteX2" fmla="*/ 5689600 w 8066439"/>
              <a:gd name="connsiteY2" fmla="*/ 1328209 h 1475283"/>
              <a:gd name="connsiteX3" fmla="*/ 3759200 w 8066439"/>
              <a:gd name="connsiteY3" fmla="*/ 289631 h 1475283"/>
              <a:gd name="connsiteX4" fmla="*/ 2269066 w 8066439"/>
              <a:gd name="connsiteY4" fmla="*/ 1474965 h 1475283"/>
              <a:gd name="connsiteX5" fmla="*/ 1049866 w 8066439"/>
              <a:gd name="connsiteY5" fmla="*/ 154165 h 1475283"/>
              <a:gd name="connsiteX6" fmla="*/ 0 w 8066439"/>
              <a:gd name="connsiteY6" fmla="*/ 188031 h 1475283"/>
              <a:gd name="connsiteX0" fmla="*/ 8066439 w 8066439"/>
              <a:gd name="connsiteY0" fmla="*/ 625892 h 1516405"/>
              <a:gd name="connsiteX1" fmla="*/ 6671733 w 8066439"/>
              <a:gd name="connsiteY1" fmla="*/ 71109 h 1516405"/>
              <a:gd name="connsiteX2" fmla="*/ 5689600 w 8066439"/>
              <a:gd name="connsiteY2" fmla="*/ 1369331 h 1516405"/>
              <a:gd name="connsiteX3" fmla="*/ 3759200 w 8066439"/>
              <a:gd name="connsiteY3" fmla="*/ 330753 h 1516405"/>
              <a:gd name="connsiteX4" fmla="*/ 2269066 w 8066439"/>
              <a:gd name="connsiteY4" fmla="*/ 1516087 h 1516405"/>
              <a:gd name="connsiteX5" fmla="*/ 1049866 w 8066439"/>
              <a:gd name="connsiteY5" fmla="*/ 195287 h 1516405"/>
              <a:gd name="connsiteX6" fmla="*/ 0 w 8066439"/>
              <a:gd name="connsiteY6" fmla="*/ 229153 h 1516405"/>
              <a:gd name="connsiteX0" fmla="*/ 8066439 w 8066439"/>
              <a:gd name="connsiteY0" fmla="*/ 607385 h 1497898"/>
              <a:gd name="connsiteX1" fmla="*/ 6671733 w 8066439"/>
              <a:gd name="connsiteY1" fmla="*/ 52602 h 1497898"/>
              <a:gd name="connsiteX2" fmla="*/ 5689600 w 8066439"/>
              <a:gd name="connsiteY2" fmla="*/ 1350824 h 1497898"/>
              <a:gd name="connsiteX3" fmla="*/ 3759200 w 8066439"/>
              <a:gd name="connsiteY3" fmla="*/ 312246 h 1497898"/>
              <a:gd name="connsiteX4" fmla="*/ 2269066 w 8066439"/>
              <a:gd name="connsiteY4" fmla="*/ 1497580 h 1497898"/>
              <a:gd name="connsiteX5" fmla="*/ 1049866 w 8066439"/>
              <a:gd name="connsiteY5" fmla="*/ 176780 h 1497898"/>
              <a:gd name="connsiteX6" fmla="*/ 0 w 8066439"/>
              <a:gd name="connsiteY6" fmla="*/ 210646 h 1497898"/>
              <a:gd name="connsiteX0" fmla="*/ 8066439 w 8066439"/>
              <a:gd name="connsiteY0" fmla="*/ 607877 h 1498390"/>
              <a:gd name="connsiteX1" fmla="*/ 6671733 w 8066439"/>
              <a:gd name="connsiteY1" fmla="*/ 53094 h 1498390"/>
              <a:gd name="connsiteX2" fmla="*/ 5689600 w 8066439"/>
              <a:gd name="connsiteY2" fmla="*/ 1351316 h 1498390"/>
              <a:gd name="connsiteX3" fmla="*/ 3759200 w 8066439"/>
              <a:gd name="connsiteY3" fmla="*/ 312738 h 1498390"/>
              <a:gd name="connsiteX4" fmla="*/ 2269066 w 8066439"/>
              <a:gd name="connsiteY4" fmla="*/ 1498072 h 1498390"/>
              <a:gd name="connsiteX5" fmla="*/ 1049866 w 8066439"/>
              <a:gd name="connsiteY5" fmla="*/ 177272 h 1498390"/>
              <a:gd name="connsiteX6" fmla="*/ 0 w 8066439"/>
              <a:gd name="connsiteY6" fmla="*/ 211138 h 149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66439" h="1498390">
                <a:moveTo>
                  <a:pt x="8066439" y="607877"/>
                </a:moveTo>
                <a:cubicBezTo>
                  <a:pt x="7341147" y="-12791"/>
                  <a:pt x="7067873" y="-70813"/>
                  <a:pt x="6671733" y="53094"/>
                </a:cubicBezTo>
                <a:cubicBezTo>
                  <a:pt x="6275593" y="177001"/>
                  <a:pt x="6175022" y="1308042"/>
                  <a:pt x="5689600" y="1351316"/>
                </a:cubicBezTo>
                <a:cubicBezTo>
                  <a:pt x="5204178" y="1394590"/>
                  <a:pt x="4329289" y="288279"/>
                  <a:pt x="3759200" y="312738"/>
                </a:cubicBezTo>
                <a:cubicBezTo>
                  <a:pt x="3189111" y="337197"/>
                  <a:pt x="2720622" y="1520650"/>
                  <a:pt x="2269066" y="1498072"/>
                </a:cubicBezTo>
                <a:cubicBezTo>
                  <a:pt x="1817510" y="1475494"/>
                  <a:pt x="1428044" y="391761"/>
                  <a:pt x="1049866" y="177272"/>
                </a:cubicBezTo>
                <a:cubicBezTo>
                  <a:pt x="671688" y="-37217"/>
                  <a:pt x="268110" y="-29691"/>
                  <a:pt x="0" y="211138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8" name="圖片 7" descr="一張含有 文字, 標誌 的圖片&#10;&#10;自動產生的描述">
            <a:extLst>
              <a:ext uri="{FF2B5EF4-FFF2-40B4-BE49-F238E27FC236}">
                <a16:creationId xmlns:a16="http://schemas.microsoft.com/office/drawing/2014/main" id="{5BEBD09F-87C9-4AA8-BF6C-8E368EBF26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1" y="1109211"/>
            <a:ext cx="1033398" cy="141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39801BF-3B00-4C2B-87BE-74907EEF0164}"/>
              </a:ext>
            </a:extLst>
          </p:cNvPr>
          <p:cNvSpPr/>
          <p:nvPr/>
        </p:nvSpPr>
        <p:spPr>
          <a:xfrm>
            <a:off x="1879699" y="1534935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｜展覽相關｜六藝展覽坊</a:t>
            </a:r>
            <a:endParaRPr lang="zh-TW" altLang="en-US" dirty="0"/>
          </a:p>
        </p:txBody>
      </p:sp>
      <p:pic>
        <p:nvPicPr>
          <p:cNvPr id="16" name="圖片 15" descr="一張含有 個人, 小孩, 坐, 室內 的圖片&#10;&#10;自動產生的描述">
            <a:extLst>
              <a:ext uri="{FF2B5EF4-FFF2-40B4-BE49-F238E27FC236}">
                <a16:creationId xmlns:a16="http://schemas.microsoft.com/office/drawing/2014/main" id="{BF94CC64-7294-44F4-A0FD-28EFF6C882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48" y="2266366"/>
            <a:ext cx="1887543" cy="1415019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D73B356-081E-4160-8D60-BF2CDE023680}"/>
              </a:ext>
            </a:extLst>
          </p:cNvPr>
          <p:cNvSpPr/>
          <p:nvPr/>
        </p:nvSpPr>
        <p:spPr>
          <a:xfrm>
            <a:off x="1146971" y="2602053"/>
            <a:ext cx="2424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｜手作課程相關｜</a:t>
            </a:r>
            <a:endParaRPr lang="zh-TW" altLang="en-US" dirty="0"/>
          </a:p>
        </p:txBody>
      </p:sp>
      <p:sp>
        <p:nvSpPr>
          <p:cNvPr id="21" name="Freeform 158">
            <a:extLst>
              <a:ext uri="{FF2B5EF4-FFF2-40B4-BE49-F238E27FC236}">
                <a16:creationId xmlns:a16="http://schemas.microsoft.com/office/drawing/2014/main" id="{8F3521A9-3A9D-44B9-8877-B4C597B6F7CF}"/>
              </a:ext>
            </a:extLst>
          </p:cNvPr>
          <p:cNvSpPr>
            <a:spLocks noEditPoints="1"/>
          </p:cNvSpPr>
          <p:nvPr/>
        </p:nvSpPr>
        <p:spPr bwMode="auto">
          <a:xfrm>
            <a:off x="1491180" y="1659859"/>
            <a:ext cx="423862" cy="228600"/>
          </a:xfrm>
          <a:custGeom>
            <a:avLst/>
            <a:gdLst>
              <a:gd name="T0" fmla="*/ 72 w 113"/>
              <a:gd name="T1" fmla="*/ 1 h 61"/>
              <a:gd name="T2" fmla="*/ 11 w 113"/>
              <a:gd name="T3" fmla="*/ 59 h 61"/>
              <a:gd name="T4" fmla="*/ 84 w 113"/>
              <a:gd name="T5" fmla="*/ 35 h 61"/>
              <a:gd name="T6" fmla="*/ 83 w 113"/>
              <a:gd name="T7" fmla="*/ 31 h 61"/>
              <a:gd name="T8" fmla="*/ 89 w 113"/>
              <a:gd name="T9" fmla="*/ 23 h 61"/>
              <a:gd name="T10" fmla="*/ 7 w 113"/>
              <a:gd name="T11" fmla="*/ 33 h 61"/>
              <a:gd name="T12" fmla="*/ 16 w 113"/>
              <a:gd name="T13" fmla="*/ 31 h 61"/>
              <a:gd name="T14" fmla="*/ 15 w 113"/>
              <a:gd name="T15" fmla="*/ 42 h 61"/>
              <a:gd name="T16" fmla="*/ 16 w 113"/>
              <a:gd name="T17" fmla="*/ 44 h 61"/>
              <a:gd name="T18" fmla="*/ 26 w 113"/>
              <a:gd name="T19" fmla="*/ 39 h 61"/>
              <a:gd name="T20" fmla="*/ 18 w 113"/>
              <a:gd name="T21" fmla="*/ 50 h 61"/>
              <a:gd name="T22" fmla="*/ 50 w 113"/>
              <a:gd name="T23" fmla="*/ 31 h 61"/>
              <a:gd name="T24" fmla="*/ 59 w 113"/>
              <a:gd name="T25" fmla="*/ 22 h 61"/>
              <a:gd name="T26" fmla="*/ 39 w 113"/>
              <a:gd name="T27" fmla="*/ 41 h 61"/>
              <a:gd name="T28" fmla="*/ 88 w 113"/>
              <a:gd name="T29" fmla="*/ 13 h 61"/>
              <a:gd name="T30" fmla="*/ 77 w 113"/>
              <a:gd name="T31" fmla="*/ 14 h 61"/>
              <a:gd name="T32" fmla="*/ 76 w 113"/>
              <a:gd name="T33" fmla="*/ 7 h 61"/>
              <a:gd name="T34" fmla="*/ 51 w 113"/>
              <a:gd name="T35" fmla="*/ 37 h 61"/>
              <a:gd name="T36" fmla="*/ 75 w 113"/>
              <a:gd name="T37" fmla="*/ 18 h 61"/>
              <a:gd name="T38" fmla="*/ 79 w 113"/>
              <a:gd name="T39" fmla="*/ 19 h 61"/>
              <a:gd name="T40" fmla="*/ 81 w 113"/>
              <a:gd name="T41" fmla="*/ 20 h 61"/>
              <a:gd name="T42" fmla="*/ 79 w 113"/>
              <a:gd name="T43" fmla="*/ 17 h 61"/>
              <a:gd name="T44" fmla="*/ 76 w 113"/>
              <a:gd name="T45" fmla="*/ 15 h 61"/>
              <a:gd name="T46" fmla="*/ 74 w 113"/>
              <a:gd name="T47" fmla="*/ 5 h 61"/>
              <a:gd name="T48" fmla="*/ 14 w 113"/>
              <a:gd name="T49" fmla="*/ 52 h 61"/>
              <a:gd name="T50" fmla="*/ 13 w 113"/>
              <a:gd name="T51" fmla="*/ 46 h 61"/>
              <a:gd name="T52" fmla="*/ 14 w 113"/>
              <a:gd name="T53" fmla="*/ 54 h 61"/>
              <a:gd name="T54" fmla="*/ 36 w 113"/>
              <a:gd name="T55" fmla="*/ 33 h 61"/>
              <a:gd name="T56" fmla="*/ 13 w 113"/>
              <a:gd name="T57" fmla="*/ 45 h 61"/>
              <a:gd name="T58" fmla="*/ 12 w 113"/>
              <a:gd name="T59" fmla="*/ 41 h 61"/>
              <a:gd name="T60" fmla="*/ 17 w 113"/>
              <a:gd name="T61" fmla="*/ 36 h 61"/>
              <a:gd name="T62" fmla="*/ 9 w 113"/>
              <a:gd name="T63" fmla="*/ 35 h 61"/>
              <a:gd name="T64" fmla="*/ 22 w 113"/>
              <a:gd name="T65" fmla="*/ 56 h 61"/>
              <a:gd name="T66" fmla="*/ 67 w 113"/>
              <a:gd name="T67" fmla="*/ 23 h 61"/>
              <a:gd name="T68" fmla="*/ 78 w 113"/>
              <a:gd name="T69" fmla="*/ 19 h 61"/>
              <a:gd name="T70" fmla="*/ 52 w 113"/>
              <a:gd name="T71" fmla="*/ 44 h 61"/>
              <a:gd name="T72" fmla="*/ 53 w 113"/>
              <a:gd name="T73" fmla="*/ 48 h 61"/>
              <a:gd name="T74" fmla="*/ 93 w 113"/>
              <a:gd name="T75" fmla="*/ 15 h 61"/>
              <a:gd name="T76" fmla="*/ 46 w 113"/>
              <a:gd name="T77" fmla="*/ 50 h 61"/>
              <a:gd name="T78" fmla="*/ 70 w 113"/>
              <a:gd name="T79" fmla="*/ 43 h 61"/>
              <a:gd name="T80" fmla="*/ 85 w 113"/>
              <a:gd name="T81" fmla="*/ 27 h 61"/>
              <a:gd name="T82" fmla="*/ 77 w 113"/>
              <a:gd name="T83" fmla="*/ 39 h 61"/>
              <a:gd name="T84" fmla="*/ 99 w 113"/>
              <a:gd name="T85" fmla="*/ 21 h 61"/>
              <a:gd name="T86" fmla="*/ 48 w 113"/>
              <a:gd name="T87" fmla="*/ 50 h 61"/>
              <a:gd name="T88" fmla="*/ 80 w 113"/>
              <a:gd name="T89" fmla="*/ 31 h 61"/>
              <a:gd name="T90" fmla="*/ 84 w 113"/>
              <a:gd name="T91" fmla="*/ 50 h 61"/>
              <a:gd name="T92" fmla="*/ 100 w 113"/>
              <a:gd name="T93" fmla="*/ 31 h 61"/>
              <a:gd name="T94" fmla="*/ 83 w 113"/>
              <a:gd name="T95" fmla="*/ 45 h 61"/>
              <a:gd name="T96" fmla="*/ 100 w 113"/>
              <a:gd name="T97" fmla="*/ 26 h 61"/>
              <a:gd name="T98" fmla="*/ 100 w 113"/>
              <a:gd name="T99" fmla="*/ 36 h 61"/>
              <a:gd name="T100" fmla="*/ 93 w 113"/>
              <a:gd name="T101" fmla="*/ 42 h 61"/>
              <a:gd name="T102" fmla="*/ 108 w 113"/>
              <a:gd name="T103" fmla="*/ 25 h 61"/>
              <a:gd name="T104" fmla="*/ 105 w 113"/>
              <a:gd name="T105" fmla="*/ 25 h 61"/>
              <a:gd name="T106" fmla="*/ 82 w 113"/>
              <a:gd name="T107" fmla="*/ 43 h 61"/>
              <a:gd name="T108" fmla="*/ 80 w 113"/>
              <a:gd name="T109" fmla="*/ 41 h 61"/>
              <a:gd name="T110" fmla="*/ 94 w 113"/>
              <a:gd name="T111" fmla="*/ 3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61">
                <a:moveTo>
                  <a:pt x="84" y="59"/>
                </a:moveTo>
                <a:cubicBezTo>
                  <a:pt x="85" y="59"/>
                  <a:pt x="85" y="59"/>
                  <a:pt x="86" y="59"/>
                </a:cubicBezTo>
                <a:cubicBezTo>
                  <a:pt x="94" y="47"/>
                  <a:pt x="104" y="36"/>
                  <a:pt x="112" y="24"/>
                </a:cubicBezTo>
                <a:cubicBezTo>
                  <a:pt x="113" y="24"/>
                  <a:pt x="113" y="23"/>
                  <a:pt x="113" y="23"/>
                </a:cubicBezTo>
                <a:cubicBezTo>
                  <a:pt x="112" y="23"/>
                  <a:pt x="112" y="23"/>
                  <a:pt x="112" y="22"/>
                </a:cubicBezTo>
                <a:cubicBezTo>
                  <a:pt x="106" y="18"/>
                  <a:pt x="98" y="14"/>
                  <a:pt x="91" y="10"/>
                </a:cubicBezTo>
                <a:cubicBezTo>
                  <a:pt x="85" y="7"/>
                  <a:pt x="79" y="4"/>
                  <a:pt x="72" y="1"/>
                </a:cubicBezTo>
                <a:cubicBezTo>
                  <a:pt x="72" y="0"/>
                  <a:pt x="71" y="1"/>
                  <a:pt x="71" y="1"/>
                </a:cubicBezTo>
                <a:cubicBezTo>
                  <a:pt x="70" y="1"/>
                  <a:pt x="69" y="2"/>
                  <a:pt x="70" y="3"/>
                </a:cubicBezTo>
                <a:cubicBezTo>
                  <a:pt x="71" y="7"/>
                  <a:pt x="71" y="12"/>
                  <a:pt x="72" y="17"/>
                </a:cubicBezTo>
                <a:cubicBezTo>
                  <a:pt x="49" y="21"/>
                  <a:pt x="26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0"/>
                  <a:pt x="1" y="31"/>
                  <a:pt x="1" y="31"/>
                </a:cubicBezTo>
                <a:cubicBezTo>
                  <a:pt x="9" y="37"/>
                  <a:pt x="12" y="49"/>
                  <a:pt x="11" y="59"/>
                </a:cubicBezTo>
                <a:cubicBezTo>
                  <a:pt x="11" y="59"/>
                  <a:pt x="11" y="60"/>
                  <a:pt x="12" y="60"/>
                </a:cubicBezTo>
                <a:cubicBezTo>
                  <a:pt x="12" y="60"/>
                  <a:pt x="13" y="61"/>
                  <a:pt x="13" y="61"/>
                </a:cubicBezTo>
                <a:cubicBezTo>
                  <a:pt x="35" y="57"/>
                  <a:pt x="57" y="50"/>
                  <a:pt x="80" y="46"/>
                </a:cubicBezTo>
                <a:cubicBezTo>
                  <a:pt x="81" y="50"/>
                  <a:pt x="81" y="54"/>
                  <a:pt x="82" y="58"/>
                </a:cubicBezTo>
                <a:cubicBezTo>
                  <a:pt x="82" y="59"/>
                  <a:pt x="83" y="60"/>
                  <a:pt x="84" y="59"/>
                </a:cubicBezTo>
                <a:close/>
                <a:moveTo>
                  <a:pt x="73" y="44"/>
                </a:moveTo>
                <a:cubicBezTo>
                  <a:pt x="77" y="42"/>
                  <a:pt x="81" y="38"/>
                  <a:pt x="84" y="35"/>
                </a:cubicBezTo>
                <a:cubicBezTo>
                  <a:pt x="84" y="35"/>
                  <a:pt x="84" y="35"/>
                  <a:pt x="85" y="35"/>
                </a:cubicBezTo>
                <a:cubicBezTo>
                  <a:pt x="82" y="38"/>
                  <a:pt x="79" y="41"/>
                  <a:pt x="77" y="44"/>
                </a:cubicBezTo>
                <a:cubicBezTo>
                  <a:pt x="75" y="44"/>
                  <a:pt x="74" y="44"/>
                  <a:pt x="73" y="44"/>
                </a:cubicBezTo>
                <a:close/>
                <a:moveTo>
                  <a:pt x="62" y="46"/>
                </a:moveTo>
                <a:cubicBezTo>
                  <a:pt x="67" y="43"/>
                  <a:pt x="72" y="39"/>
                  <a:pt x="76" y="35"/>
                </a:cubicBezTo>
                <a:cubicBezTo>
                  <a:pt x="81" y="31"/>
                  <a:pt x="86" y="28"/>
                  <a:pt x="91" y="24"/>
                </a:cubicBezTo>
                <a:cubicBezTo>
                  <a:pt x="88" y="26"/>
                  <a:pt x="85" y="29"/>
                  <a:pt x="83" y="31"/>
                </a:cubicBezTo>
                <a:cubicBezTo>
                  <a:pt x="77" y="36"/>
                  <a:pt x="71" y="41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4" y="46"/>
                  <a:pt x="62" y="46"/>
                </a:cubicBezTo>
                <a:close/>
                <a:moveTo>
                  <a:pt x="53" y="49"/>
                </a:moveTo>
                <a:cubicBezTo>
                  <a:pt x="67" y="40"/>
                  <a:pt x="79" y="29"/>
                  <a:pt x="92" y="20"/>
                </a:cubicBezTo>
                <a:cubicBezTo>
                  <a:pt x="93" y="19"/>
                  <a:pt x="97" y="15"/>
                  <a:pt x="94" y="18"/>
                </a:cubicBezTo>
                <a:cubicBezTo>
                  <a:pt x="92" y="20"/>
                  <a:pt x="91" y="22"/>
                  <a:pt x="89" y="23"/>
                </a:cubicBezTo>
                <a:cubicBezTo>
                  <a:pt x="86" y="26"/>
                  <a:pt x="82" y="29"/>
                  <a:pt x="79" y="31"/>
                </a:cubicBezTo>
                <a:cubicBezTo>
                  <a:pt x="72" y="36"/>
                  <a:pt x="67" y="42"/>
                  <a:pt x="60" y="47"/>
                </a:cubicBezTo>
                <a:cubicBezTo>
                  <a:pt x="58" y="48"/>
                  <a:pt x="56" y="48"/>
                  <a:pt x="53" y="49"/>
                </a:cubicBezTo>
                <a:close/>
                <a:moveTo>
                  <a:pt x="5" y="31"/>
                </a:moveTo>
                <a:cubicBezTo>
                  <a:pt x="7" y="31"/>
                  <a:pt x="8" y="31"/>
                  <a:pt x="9" y="31"/>
                </a:cubicBezTo>
                <a:cubicBezTo>
                  <a:pt x="8" y="31"/>
                  <a:pt x="8" y="32"/>
                  <a:pt x="7" y="32"/>
                </a:cubicBezTo>
                <a:cubicBezTo>
                  <a:pt x="6" y="32"/>
                  <a:pt x="7" y="33"/>
                  <a:pt x="7" y="33"/>
                </a:cubicBezTo>
                <a:cubicBezTo>
                  <a:pt x="7" y="32"/>
                  <a:pt x="11" y="30"/>
                  <a:pt x="10" y="32"/>
                </a:cubicBezTo>
                <a:cubicBezTo>
                  <a:pt x="9" y="33"/>
                  <a:pt x="9" y="33"/>
                  <a:pt x="8" y="34"/>
                </a:cubicBezTo>
                <a:cubicBezTo>
                  <a:pt x="7" y="33"/>
                  <a:pt x="6" y="32"/>
                  <a:pt x="5" y="31"/>
                </a:cubicBezTo>
                <a:close/>
                <a:moveTo>
                  <a:pt x="21" y="29"/>
                </a:moveTo>
                <a:cubicBezTo>
                  <a:pt x="19" y="31"/>
                  <a:pt x="17" y="33"/>
                  <a:pt x="15" y="35"/>
                </a:cubicBezTo>
                <a:cubicBezTo>
                  <a:pt x="15" y="35"/>
                  <a:pt x="11" y="38"/>
                  <a:pt x="11" y="37"/>
                </a:cubicBezTo>
                <a:cubicBezTo>
                  <a:pt x="13" y="35"/>
                  <a:pt x="15" y="33"/>
                  <a:pt x="16" y="31"/>
                </a:cubicBezTo>
                <a:cubicBezTo>
                  <a:pt x="16" y="31"/>
                  <a:pt x="16" y="30"/>
                  <a:pt x="15" y="30"/>
                </a:cubicBezTo>
                <a:cubicBezTo>
                  <a:pt x="13" y="31"/>
                  <a:pt x="11" y="33"/>
                  <a:pt x="9" y="34"/>
                </a:cubicBezTo>
                <a:cubicBezTo>
                  <a:pt x="8" y="35"/>
                  <a:pt x="10" y="33"/>
                  <a:pt x="10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5" y="30"/>
                  <a:pt x="18" y="30"/>
                  <a:pt x="21" y="29"/>
                </a:cubicBezTo>
                <a:close/>
                <a:moveTo>
                  <a:pt x="31" y="28"/>
                </a:moveTo>
                <a:cubicBezTo>
                  <a:pt x="25" y="32"/>
                  <a:pt x="21" y="38"/>
                  <a:pt x="15" y="42"/>
                </a:cubicBezTo>
                <a:cubicBezTo>
                  <a:pt x="11" y="44"/>
                  <a:pt x="15" y="41"/>
                  <a:pt x="16" y="40"/>
                </a:cubicBezTo>
                <a:cubicBezTo>
                  <a:pt x="18" y="38"/>
                  <a:pt x="20" y="37"/>
                  <a:pt x="22" y="36"/>
                </a:cubicBezTo>
                <a:cubicBezTo>
                  <a:pt x="25" y="33"/>
                  <a:pt x="27" y="31"/>
                  <a:pt x="30" y="28"/>
                </a:cubicBezTo>
                <a:cubicBezTo>
                  <a:pt x="30" y="28"/>
                  <a:pt x="31" y="28"/>
                  <a:pt x="31" y="28"/>
                </a:cubicBezTo>
                <a:close/>
                <a:moveTo>
                  <a:pt x="39" y="26"/>
                </a:moveTo>
                <a:cubicBezTo>
                  <a:pt x="30" y="31"/>
                  <a:pt x="24" y="39"/>
                  <a:pt x="16" y="44"/>
                </a:cubicBezTo>
                <a:cubicBezTo>
                  <a:pt x="12" y="46"/>
                  <a:pt x="13" y="46"/>
                  <a:pt x="16" y="44"/>
                </a:cubicBezTo>
                <a:cubicBezTo>
                  <a:pt x="18" y="42"/>
                  <a:pt x="21" y="40"/>
                  <a:pt x="24" y="38"/>
                </a:cubicBezTo>
                <a:cubicBezTo>
                  <a:pt x="28" y="35"/>
                  <a:pt x="31" y="31"/>
                  <a:pt x="35" y="27"/>
                </a:cubicBezTo>
                <a:cubicBezTo>
                  <a:pt x="36" y="27"/>
                  <a:pt x="37" y="27"/>
                  <a:pt x="39" y="26"/>
                </a:cubicBezTo>
                <a:close/>
                <a:moveTo>
                  <a:pt x="44" y="25"/>
                </a:moveTo>
                <a:cubicBezTo>
                  <a:pt x="34" y="32"/>
                  <a:pt x="27" y="41"/>
                  <a:pt x="16" y="48"/>
                </a:cubicBezTo>
                <a:cubicBezTo>
                  <a:pt x="12" y="51"/>
                  <a:pt x="16" y="48"/>
                  <a:pt x="18" y="46"/>
                </a:cubicBezTo>
                <a:cubicBezTo>
                  <a:pt x="20" y="43"/>
                  <a:pt x="23" y="41"/>
                  <a:pt x="26" y="39"/>
                </a:cubicBezTo>
                <a:cubicBezTo>
                  <a:pt x="31" y="35"/>
                  <a:pt x="36" y="30"/>
                  <a:pt x="41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6"/>
                  <a:pt x="43" y="26"/>
                  <a:pt x="44" y="25"/>
                </a:cubicBezTo>
                <a:close/>
                <a:moveTo>
                  <a:pt x="51" y="24"/>
                </a:moveTo>
                <a:cubicBezTo>
                  <a:pt x="46" y="27"/>
                  <a:pt x="42" y="32"/>
                  <a:pt x="37" y="36"/>
                </a:cubicBezTo>
                <a:cubicBezTo>
                  <a:pt x="34" y="38"/>
                  <a:pt x="31" y="40"/>
                  <a:pt x="27" y="42"/>
                </a:cubicBezTo>
                <a:cubicBezTo>
                  <a:pt x="24" y="45"/>
                  <a:pt x="21" y="48"/>
                  <a:pt x="18" y="50"/>
                </a:cubicBezTo>
                <a:cubicBezTo>
                  <a:pt x="17" y="51"/>
                  <a:pt x="15" y="52"/>
                  <a:pt x="15" y="53"/>
                </a:cubicBezTo>
                <a:cubicBezTo>
                  <a:pt x="16" y="51"/>
                  <a:pt x="18" y="49"/>
                  <a:pt x="20" y="48"/>
                </a:cubicBezTo>
                <a:cubicBezTo>
                  <a:pt x="22" y="45"/>
                  <a:pt x="26" y="42"/>
                  <a:pt x="29" y="39"/>
                </a:cubicBezTo>
                <a:cubicBezTo>
                  <a:pt x="35" y="35"/>
                  <a:pt x="41" y="30"/>
                  <a:pt x="46" y="25"/>
                </a:cubicBezTo>
                <a:cubicBezTo>
                  <a:pt x="48" y="25"/>
                  <a:pt x="50" y="24"/>
                  <a:pt x="51" y="24"/>
                </a:cubicBezTo>
                <a:close/>
                <a:moveTo>
                  <a:pt x="59" y="22"/>
                </a:moveTo>
                <a:cubicBezTo>
                  <a:pt x="56" y="25"/>
                  <a:pt x="53" y="28"/>
                  <a:pt x="50" y="31"/>
                </a:cubicBezTo>
                <a:cubicBezTo>
                  <a:pt x="47" y="33"/>
                  <a:pt x="44" y="35"/>
                  <a:pt x="42" y="36"/>
                </a:cubicBezTo>
                <a:cubicBezTo>
                  <a:pt x="34" y="42"/>
                  <a:pt x="27" y="48"/>
                  <a:pt x="20" y="53"/>
                </a:cubicBezTo>
                <a:cubicBezTo>
                  <a:pt x="19" y="54"/>
                  <a:pt x="18" y="55"/>
                  <a:pt x="18" y="55"/>
                </a:cubicBezTo>
                <a:cubicBezTo>
                  <a:pt x="19" y="54"/>
                  <a:pt x="20" y="53"/>
                  <a:pt x="21" y="52"/>
                </a:cubicBezTo>
                <a:cubicBezTo>
                  <a:pt x="25" y="49"/>
                  <a:pt x="28" y="45"/>
                  <a:pt x="32" y="42"/>
                </a:cubicBezTo>
                <a:cubicBezTo>
                  <a:pt x="39" y="35"/>
                  <a:pt x="46" y="29"/>
                  <a:pt x="54" y="23"/>
                </a:cubicBezTo>
                <a:cubicBezTo>
                  <a:pt x="56" y="23"/>
                  <a:pt x="58" y="23"/>
                  <a:pt x="59" y="22"/>
                </a:cubicBezTo>
                <a:close/>
                <a:moveTo>
                  <a:pt x="69" y="20"/>
                </a:moveTo>
                <a:cubicBezTo>
                  <a:pt x="64" y="24"/>
                  <a:pt x="59" y="29"/>
                  <a:pt x="54" y="33"/>
                </a:cubicBezTo>
                <a:cubicBezTo>
                  <a:pt x="50" y="35"/>
                  <a:pt x="46" y="38"/>
                  <a:pt x="43" y="40"/>
                </a:cubicBezTo>
                <a:cubicBezTo>
                  <a:pt x="39" y="43"/>
                  <a:pt x="35" y="47"/>
                  <a:pt x="31" y="50"/>
                </a:cubicBezTo>
                <a:cubicBezTo>
                  <a:pt x="29" y="52"/>
                  <a:pt x="26" y="53"/>
                  <a:pt x="24" y="54"/>
                </a:cubicBezTo>
                <a:cubicBezTo>
                  <a:pt x="25" y="54"/>
                  <a:pt x="27" y="53"/>
                  <a:pt x="28" y="51"/>
                </a:cubicBezTo>
                <a:cubicBezTo>
                  <a:pt x="32" y="48"/>
                  <a:pt x="35" y="44"/>
                  <a:pt x="39" y="41"/>
                </a:cubicBezTo>
                <a:cubicBezTo>
                  <a:pt x="42" y="38"/>
                  <a:pt x="45" y="36"/>
                  <a:pt x="48" y="33"/>
                </a:cubicBezTo>
                <a:cubicBezTo>
                  <a:pt x="49" y="32"/>
                  <a:pt x="49" y="32"/>
                  <a:pt x="49" y="32"/>
                </a:cubicBezTo>
                <a:cubicBezTo>
                  <a:pt x="53" y="29"/>
                  <a:pt x="57" y="25"/>
                  <a:pt x="61" y="22"/>
                </a:cubicBezTo>
                <a:cubicBezTo>
                  <a:pt x="64" y="21"/>
                  <a:pt x="67" y="21"/>
                  <a:pt x="69" y="20"/>
                </a:cubicBezTo>
                <a:close/>
                <a:moveTo>
                  <a:pt x="90" y="13"/>
                </a:moveTo>
                <a:cubicBezTo>
                  <a:pt x="89" y="13"/>
                  <a:pt x="88" y="14"/>
                  <a:pt x="87" y="14"/>
                </a:cubicBezTo>
                <a:cubicBezTo>
                  <a:pt x="88" y="14"/>
                  <a:pt x="88" y="13"/>
                  <a:pt x="88" y="13"/>
                </a:cubicBezTo>
                <a:cubicBezTo>
                  <a:pt x="89" y="13"/>
                  <a:pt x="88" y="12"/>
                  <a:pt x="88" y="12"/>
                </a:cubicBezTo>
                <a:cubicBezTo>
                  <a:pt x="85" y="13"/>
                  <a:pt x="83" y="14"/>
                  <a:pt x="80" y="16"/>
                </a:cubicBezTo>
                <a:cubicBezTo>
                  <a:pt x="80" y="16"/>
                  <a:pt x="75" y="19"/>
                  <a:pt x="77" y="17"/>
                </a:cubicBezTo>
                <a:cubicBezTo>
                  <a:pt x="79" y="15"/>
                  <a:pt x="81" y="14"/>
                  <a:pt x="82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0" y="13"/>
                  <a:pt x="79" y="14"/>
                  <a:pt x="77" y="15"/>
                </a:cubicBezTo>
                <a:cubicBezTo>
                  <a:pt x="74" y="18"/>
                  <a:pt x="77" y="14"/>
                  <a:pt x="77" y="14"/>
                </a:cubicBezTo>
                <a:cubicBezTo>
                  <a:pt x="78" y="13"/>
                  <a:pt x="80" y="12"/>
                  <a:pt x="81" y="11"/>
                </a:cubicBezTo>
                <a:cubicBezTo>
                  <a:pt x="81" y="11"/>
                  <a:pt x="81" y="10"/>
                  <a:pt x="80" y="11"/>
                </a:cubicBezTo>
                <a:cubicBezTo>
                  <a:pt x="79" y="12"/>
                  <a:pt x="76" y="13"/>
                  <a:pt x="75" y="14"/>
                </a:cubicBezTo>
                <a:cubicBezTo>
                  <a:pt x="76" y="13"/>
                  <a:pt x="77" y="11"/>
                  <a:pt x="78" y="10"/>
                </a:cubicBezTo>
                <a:cubicBezTo>
                  <a:pt x="78" y="9"/>
                  <a:pt x="78" y="9"/>
                  <a:pt x="78" y="9"/>
                </a:cubicBezTo>
                <a:cubicBezTo>
                  <a:pt x="75" y="12"/>
                  <a:pt x="76" y="8"/>
                  <a:pt x="77" y="7"/>
                </a:cubicBezTo>
                <a:cubicBezTo>
                  <a:pt x="77" y="7"/>
                  <a:pt x="76" y="6"/>
                  <a:pt x="76" y="7"/>
                </a:cubicBezTo>
                <a:cubicBezTo>
                  <a:pt x="74" y="8"/>
                  <a:pt x="74" y="7"/>
                  <a:pt x="74" y="5"/>
                </a:cubicBezTo>
                <a:cubicBezTo>
                  <a:pt x="80" y="8"/>
                  <a:pt x="85" y="10"/>
                  <a:pt x="90" y="13"/>
                </a:cubicBezTo>
                <a:close/>
                <a:moveTo>
                  <a:pt x="79" y="17"/>
                </a:moveTo>
                <a:cubicBezTo>
                  <a:pt x="64" y="27"/>
                  <a:pt x="52" y="39"/>
                  <a:pt x="38" y="49"/>
                </a:cubicBezTo>
                <a:cubicBezTo>
                  <a:pt x="38" y="50"/>
                  <a:pt x="32" y="54"/>
                  <a:pt x="36" y="51"/>
                </a:cubicBezTo>
                <a:cubicBezTo>
                  <a:pt x="37" y="49"/>
                  <a:pt x="39" y="48"/>
                  <a:pt x="41" y="46"/>
                </a:cubicBezTo>
                <a:cubicBezTo>
                  <a:pt x="44" y="43"/>
                  <a:pt x="48" y="40"/>
                  <a:pt x="51" y="37"/>
                </a:cubicBezTo>
                <a:cubicBezTo>
                  <a:pt x="58" y="31"/>
                  <a:pt x="65" y="25"/>
                  <a:pt x="72" y="20"/>
                </a:cubicBezTo>
                <a:cubicBezTo>
                  <a:pt x="72" y="20"/>
                  <a:pt x="73" y="20"/>
                  <a:pt x="74" y="19"/>
                </a:cubicBezTo>
                <a:cubicBezTo>
                  <a:pt x="74" y="19"/>
                  <a:pt x="74" y="19"/>
                  <a:pt x="75" y="19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6" y="17"/>
                  <a:pt x="76" y="17"/>
                </a:cubicBezTo>
                <a:cubicBezTo>
                  <a:pt x="76" y="17"/>
                  <a:pt x="75" y="18"/>
                  <a:pt x="75" y="18"/>
                </a:cubicBezTo>
                <a:cubicBezTo>
                  <a:pt x="75" y="18"/>
                  <a:pt x="75" y="19"/>
                  <a:pt x="76" y="19"/>
                </a:cubicBezTo>
                <a:cubicBezTo>
                  <a:pt x="77" y="18"/>
                  <a:pt x="79" y="17"/>
                  <a:pt x="80" y="16"/>
                </a:cubicBezTo>
                <a:cubicBezTo>
                  <a:pt x="81" y="16"/>
                  <a:pt x="82" y="15"/>
                  <a:pt x="83" y="15"/>
                </a:cubicBezTo>
                <a:cubicBezTo>
                  <a:pt x="84" y="14"/>
                  <a:pt x="87" y="13"/>
                  <a:pt x="87" y="13"/>
                </a:cubicBezTo>
                <a:cubicBezTo>
                  <a:pt x="86" y="14"/>
                  <a:pt x="85" y="15"/>
                  <a:pt x="84" y="16"/>
                </a:cubicBezTo>
                <a:cubicBezTo>
                  <a:pt x="83" y="16"/>
                  <a:pt x="83" y="16"/>
                  <a:pt x="83" y="17"/>
                </a:cubicBezTo>
                <a:cubicBezTo>
                  <a:pt x="82" y="17"/>
                  <a:pt x="80" y="18"/>
                  <a:pt x="79" y="19"/>
                </a:cubicBezTo>
                <a:cubicBezTo>
                  <a:pt x="78" y="19"/>
                  <a:pt x="77" y="20"/>
                  <a:pt x="78" y="20"/>
                </a:cubicBezTo>
                <a:cubicBezTo>
                  <a:pt x="77" y="20"/>
                  <a:pt x="77" y="20"/>
                  <a:pt x="77" y="21"/>
                </a:cubicBezTo>
                <a:cubicBezTo>
                  <a:pt x="76" y="21"/>
                  <a:pt x="77" y="22"/>
                  <a:pt x="77" y="21"/>
                </a:cubicBezTo>
                <a:cubicBezTo>
                  <a:pt x="80" y="19"/>
                  <a:pt x="83" y="17"/>
                  <a:pt x="87" y="15"/>
                </a:cubicBezTo>
                <a:cubicBezTo>
                  <a:pt x="88" y="15"/>
                  <a:pt x="89" y="14"/>
                  <a:pt x="90" y="14"/>
                </a:cubicBezTo>
                <a:cubicBezTo>
                  <a:pt x="89" y="14"/>
                  <a:pt x="87" y="16"/>
                  <a:pt x="86" y="17"/>
                </a:cubicBezTo>
                <a:cubicBezTo>
                  <a:pt x="84" y="18"/>
                  <a:pt x="83" y="19"/>
                  <a:pt x="81" y="20"/>
                </a:cubicBezTo>
                <a:cubicBezTo>
                  <a:pt x="77" y="23"/>
                  <a:pt x="73" y="27"/>
                  <a:pt x="69" y="31"/>
                </a:cubicBezTo>
                <a:cubicBezTo>
                  <a:pt x="65" y="34"/>
                  <a:pt x="60" y="38"/>
                  <a:pt x="55" y="41"/>
                </a:cubicBezTo>
                <a:cubicBezTo>
                  <a:pt x="51" y="44"/>
                  <a:pt x="47" y="48"/>
                  <a:pt x="42" y="50"/>
                </a:cubicBezTo>
                <a:cubicBezTo>
                  <a:pt x="38" y="52"/>
                  <a:pt x="44" y="48"/>
                  <a:pt x="45" y="47"/>
                </a:cubicBezTo>
                <a:cubicBezTo>
                  <a:pt x="47" y="45"/>
                  <a:pt x="50" y="43"/>
                  <a:pt x="52" y="41"/>
                </a:cubicBezTo>
                <a:cubicBezTo>
                  <a:pt x="61" y="33"/>
                  <a:pt x="71" y="26"/>
                  <a:pt x="79" y="18"/>
                </a:cubicBezTo>
                <a:cubicBezTo>
                  <a:pt x="80" y="18"/>
                  <a:pt x="79" y="17"/>
                  <a:pt x="79" y="17"/>
                </a:cubicBezTo>
                <a:close/>
                <a:moveTo>
                  <a:pt x="74" y="8"/>
                </a:moveTo>
                <a:cubicBezTo>
                  <a:pt x="74" y="8"/>
                  <a:pt x="74" y="8"/>
                  <a:pt x="74" y="8"/>
                </a:cubicBezTo>
                <a:cubicBezTo>
                  <a:pt x="75" y="8"/>
                  <a:pt x="75" y="8"/>
                  <a:pt x="76" y="8"/>
                </a:cubicBezTo>
                <a:cubicBezTo>
                  <a:pt x="75" y="8"/>
                  <a:pt x="75" y="9"/>
                  <a:pt x="74" y="10"/>
                </a:cubicBezTo>
                <a:cubicBezTo>
                  <a:pt x="74" y="10"/>
                  <a:pt x="74" y="9"/>
                  <a:pt x="74" y="8"/>
                </a:cubicBezTo>
                <a:close/>
                <a:moveTo>
                  <a:pt x="75" y="15"/>
                </a:moveTo>
                <a:cubicBezTo>
                  <a:pt x="75" y="15"/>
                  <a:pt x="75" y="15"/>
                  <a:pt x="76" y="15"/>
                </a:cubicBezTo>
                <a:cubicBezTo>
                  <a:pt x="75" y="15"/>
                  <a:pt x="75" y="16"/>
                  <a:pt x="75" y="17"/>
                </a:cubicBezTo>
                <a:cubicBezTo>
                  <a:pt x="75" y="16"/>
                  <a:pt x="75" y="16"/>
                  <a:pt x="75" y="15"/>
                </a:cubicBezTo>
                <a:close/>
                <a:moveTo>
                  <a:pt x="74" y="12"/>
                </a:moveTo>
                <a:cubicBezTo>
                  <a:pt x="75" y="12"/>
                  <a:pt x="76" y="12"/>
                  <a:pt x="77" y="11"/>
                </a:cubicBezTo>
                <a:cubicBezTo>
                  <a:pt x="76" y="11"/>
                  <a:pt x="75" y="13"/>
                  <a:pt x="74" y="14"/>
                </a:cubicBezTo>
                <a:cubicBezTo>
                  <a:pt x="74" y="14"/>
                  <a:pt x="74" y="13"/>
                  <a:pt x="74" y="12"/>
                </a:cubicBezTo>
                <a:close/>
                <a:moveTo>
                  <a:pt x="74" y="5"/>
                </a:moveTo>
                <a:cubicBezTo>
                  <a:pt x="74" y="5"/>
                  <a:pt x="74" y="5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lose/>
                <a:moveTo>
                  <a:pt x="14" y="50"/>
                </a:moveTo>
                <a:cubicBezTo>
                  <a:pt x="16" y="49"/>
                  <a:pt x="18" y="48"/>
                  <a:pt x="20" y="46"/>
                </a:cubicBezTo>
                <a:cubicBezTo>
                  <a:pt x="18" y="48"/>
                  <a:pt x="16" y="50"/>
                  <a:pt x="14" y="52"/>
                </a:cubicBezTo>
                <a:cubicBezTo>
                  <a:pt x="14" y="52"/>
                  <a:pt x="14" y="51"/>
                  <a:pt x="14" y="50"/>
                </a:cubicBezTo>
                <a:close/>
                <a:moveTo>
                  <a:pt x="13" y="46"/>
                </a:moveTo>
                <a:cubicBezTo>
                  <a:pt x="22" y="42"/>
                  <a:pt x="29" y="34"/>
                  <a:pt x="37" y="28"/>
                </a:cubicBezTo>
                <a:cubicBezTo>
                  <a:pt x="37" y="29"/>
                  <a:pt x="36" y="29"/>
                  <a:pt x="36" y="30"/>
                </a:cubicBezTo>
                <a:cubicBezTo>
                  <a:pt x="33" y="32"/>
                  <a:pt x="31" y="34"/>
                  <a:pt x="28" y="37"/>
                </a:cubicBezTo>
                <a:cubicBezTo>
                  <a:pt x="23" y="41"/>
                  <a:pt x="18" y="44"/>
                  <a:pt x="14" y="49"/>
                </a:cubicBezTo>
                <a:cubicBezTo>
                  <a:pt x="14" y="48"/>
                  <a:pt x="14" y="47"/>
                  <a:pt x="13" y="46"/>
                </a:cubicBezTo>
                <a:close/>
                <a:moveTo>
                  <a:pt x="11" y="39"/>
                </a:moveTo>
                <a:cubicBezTo>
                  <a:pt x="14" y="37"/>
                  <a:pt x="17" y="34"/>
                  <a:pt x="20" y="32"/>
                </a:cubicBezTo>
                <a:cubicBezTo>
                  <a:pt x="20" y="31"/>
                  <a:pt x="21" y="31"/>
                  <a:pt x="21" y="30"/>
                </a:cubicBezTo>
                <a:cubicBezTo>
                  <a:pt x="20" y="31"/>
                  <a:pt x="19" y="33"/>
                  <a:pt x="17" y="34"/>
                </a:cubicBezTo>
                <a:cubicBezTo>
                  <a:pt x="16" y="37"/>
                  <a:pt x="14" y="39"/>
                  <a:pt x="11" y="40"/>
                </a:cubicBezTo>
                <a:cubicBezTo>
                  <a:pt x="11" y="40"/>
                  <a:pt x="11" y="39"/>
                  <a:pt x="11" y="39"/>
                </a:cubicBezTo>
                <a:close/>
                <a:moveTo>
                  <a:pt x="14" y="54"/>
                </a:moveTo>
                <a:cubicBezTo>
                  <a:pt x="17" y="53"/>
                  <a:pt x="19" y="51"/>
                  <a:pt x="21" y="49"/>
                </a:cubicBezTo>
                <a:cubicBezTo>
                  <a:pt x="24" y="46"/>
                  <a:pt x="27" y="44"/>
                  <a:pt x="31" y="41"/>
                </a:cubicBezTo>
                <a:cubicBezTo>
                  <a:pt x="35" y="38"/>
                  <a:pt x="40" y="34"/>
                  <a:pt x="44" y="30"/>
                </a:cubicBezTo>
                <a:cubicBezTo>
                  <a:pt x="41" y="33"/>
                  <a:pt x="37" y="36"/>
                  <a:pt x="34" y="39"/>
                </a:cubicBezTo>
                <a:cubicBezTo>
                  <a:pt x="27" y="45"/>
                  <a:pt x="22" y="51"/>
                  <a:pt x="14" y="57"/>
                </a:cubicBezTo>
                <a:cubicBezTo>
                  <a:pt x="14" y="56"/>
                  <a:pt x="14" y="55"/>
                  <a:pt x="14" y="54"/>
                </a:cubicBezTo>
                <a:close/>
                <a:moveTo>
                  <a:pt x="36" y="33"/>
                </a:moveTo>
                <a:cubicBezTo>
                  <a:pt x="37" y="32"/>
                  <a:pt x="37" y="32"/>
                  <a:pt x="37" y="32"/>
                </a:cubicBezTo>
                <a:cubicBezTo>
                  <a:pt x="38" y="31"/>
                  <a:pt x="40" y="30"/>
                  <a:pt x="41" y="29"/>
                </a:cubicBezTo>
                <a:cubicBezTo>
                  <a:pt x="41" y="28"/>
                  <a:pt x="47" y="23"/>
                  <a:pt x="44" y="26"/>
                </a:cubicBezTo>
                <a:cubicBezTo>
                  <a:pt x="42" y="28"/>
                  <a:pt x="39" y="30"/>
                  <a:pt x="36" y="33"/>
                </a:cubicBezTo>
                <a:close/>
                <a:moveTo>
                  <a:pt x="32" y="30"/>
                </a:moveTo>
                <a:cubicBezTo>
                  <a:pt x="30" y="32"/>
                  <a:pt x="28" y="33"/>
                  <a:pt x="26" y="35"/>
                </a:cubicBezTo>
                <a:cubicBezTo>
                  <a:pt x="22" y="39"/>
                  <a:pt x="17" y="42"/>
                  <a:pt x="13" y="45"/>
                </a:cubicBezTo>
                <a:cubicBezTo>
                  <a:pt x="13" y="45"/>
                  <a:pt x="13" y="44"/>
                  <a:pt x="13" y="43"/>
                </a:cubicBezTo>
                <a:cubicBezTo>
                  <a:pt x="20" y="41"/>
                  <a:pt x="24" y="34"/>
                  <a:pt x="30" y="30"/>
                </a:cubicBezTo>
                <a:cubicBezTo>
                  <a:pt x="31" y="29"/>
                  <a:pt x="32" y="28"/>
                  <a:pt x="33" y="28"/>
                </a:cubicBezTo>
                <a:cubicBezTo>
                  <a:pt x="33" y="28"/>
                  <a:pt x="33" y="28"/>
                  <a:pt x="33" y="27"/>
                </a:cubicBezTo>
                <a:cubicBezTo>
                  <a:pt x="33" y="28"/>
                  <a:pt x="33" y="29"/>
                  <a:pt x="32" y="30"/>
                </a:cubicBezTo>
                <a:close/>
                <a:moveTo>
                  <a:pt x="12" y="42"/>
                </a:moveTo>
                <a:cubicBezTo>
                  <a:pt x="12" y="42"/>
                  <a:pt x="12" y="42"/>
                  <a:pt x="12" y="41"/>
                </a:cubicBezTo>
                <a:cubicBezTo>
                  <a:pt x="15" y="40"/>
                  <a:pt x="18" y="38"/>
                  <a:pt x="20" y="35"/>
                </a:cubicBezTo>
                <a:cubicBezTo>
                  <a:pt x="22" y="34"/>
                  <a:pt x="24" y="32"/>
                  <a:pt x="25" y="31"/>
                </a:cubicBezTo>
                <a:cubicBezTo>
                  <a:pt x="26" y="30"/>
                  <a:pt x="28" y="29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5" y="34"/>
                  <a:pt x="17" y="38"/>
                  <a:pt x="12" y="42"/>
                </a:cubicBezTo>
                <a:close/>
                <a:moveTo>
                  <a:pt x="15" y="39"/>
                </a:moveTo>
                <a:cubicBezTo>
                  <a:pt x="9" y="43"/>
                  <a:pt x="16" y="38"/>
                  <a:pt x="17" y="36"/>
                </a:cubicBezTo>
                <a:cubicBezTo>
                  <a:pt x="19" y="34"/>
                  <a:pt x="21" y="32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4" y="29"/>
                  <a:pt x="26" y="29"/>
                  <a:pt x="27" y="29"/>
                </a:cubicBezTo>
                <a:cubicBezTo>
                  <a:pt x="23" y="32"/>
                  <a:pt x="19" y="36"/>
                  <a:pt x="15" y="39"/>
                </a:cubicBezTo>
                <a:close/>
                <a:moveTo>
                  <a:pt x="14" y="32"/>
                </a:moveTo>
                <a:cubicBezTo>
                  <a:pt x="13" y="32"/>
                  <a:pt x="11" y="36"/>
                  <a:pt x="10" y="38"/>
                </a:cubicBezTo>
                <a:cubicBezTo>
                  <a:pt x="10" y="37"/>
                  <a:pt x="9" y="36"/>
                  <a:pt x="9" y="35"/>
                </a:cubicBezTo>
                <a:cubicBezTo>
                  <a:pt x="11" y="34"/>
                  <a:pt x="12" y="33"/>
                  <a:pt x="14" y="32"/>
                </a:cubicBezTo>
                <a:close/>
                <a:moveTo>
                  <a:pt x="24" y="51"/>
                </a:moveTo>
                <a:cubicBezTo>
                  <a:pt x="28" y="48"/>
                  <a:pt x="32" y="44"/>
                  <a:pt x="36" y="41"/>
                </a:cubicBezTo>
                <a:cubicBezTo>
                  <a:pt x="39" y="39"/>
                  <a:pt x="42" y="37"/>
                  <a:pt x="45" y="35"/>
                </a:cubicBezTo>
                <a:cubicBezTo>
                  <a:pt x="44" y="36"/>
                  <a:pt x="44" y="36"/>
                  <a:pt x="43" y="37"/>
                </a:cubicBezTo>
                <a:cubicBezTo>
                  <a:pt x="37" y="43"/>
                  <a:pt x="30" y="49"/>
                  <a:pt x="22" y="55"/>
                </a:cubicBezTo>
                <a:cubicBezTo>
                  <a:pt x="22" y="55"/>
                  <a:pt x="22" y="56"/>
                  <a:pt x="22" y="56"/>
                </a:cubicBezTo>
                <a:cubicBezTo>
                  <a:pt x="20" y="56"/>
                  <a:pt x="17" y="57"/>
                  <a:pt x="15" y="57"/>
                </a:cubicBezTo>
                <a:cubicBezTo>
                  <a:pt x="18" y="56"/>
                  <a:pt x="21" y="54"/>
                  <a:pt x="24" y="51"/>
                </a:cubicBezTo>
                <a:close/>
                <a:moveTo>
                  <a:pt x="43" y="41"/>
                </a:moveTo>
                <a:cubicBezTo>
                  <a:pt x="47" y="38"/>
                  <a:pt x="50" y="36"/>
                  <a:pt x="54" y="33"/>
                </a:cubicBezTo>
                <a:cubicBezTo>
                  <a:pt x="58" y="30"/>
                  <a:pt x="61" y="27"/>
                  <a:pt x="65" y="24"/>
                </a:cubicBezTo>
                <a:cubicBezTo>
                  <a:pt x="66" y="23"/>
                  <a:pt x="68" y="22"/>
                  <a:pt x="70" y="21"/>
                </a:cubicBezTo>
                <a:cubicBezTo>
                  <a:pt x="69" y="21"/>
                  <a:pt x="68" y="22"/>
                  <a:pt x="67" y="23"/>
                </a:cubicBezTo>
                <a:cubicBezTo>
                  <a:pt x="63" y="26"/>
                  <a:pt x="59" y="30"/>
                  <a:pt x="55" y="33"/>
                </a:cubicBezTo>
                <a:cubicBezTo>
                  <a:pt x="47" y="40"/>
                  <a:pt x="40" y="46"/>
                  <a:pt x="33" y="53"/>
                </a:cubicBezTo>
                <a:cubicBezTo>
                  <a:pt x="32" y="53"/>
                  <a:pt x="32" y="53"/>
                  <a:pt x="33" y="54"/>
                </a:cubicBezTo>
                <a:cubicBezTo>
                  <a:pt x="29" y="54"/>
                  <a:pt x="26" y="55"/>
                  <a:pt x="23" y="56"/>
                </a:cubicBezTo>
                <a:cubicBezTo>
                  <a:pt x="31" y="51"/>
                  <a:pt x="37" y="46"/>
                  <a:pt x="43" y="41"/>
                </a:cubicBezTo>
                <a:close/>
                <a:moveTo>
                  <a:pt x="74" y="22"/>
                </a:moveTo>
                <a:cubicBezTo>
                  <a:pt x="75" y="21"/>
                  <a:pt x="76" y="20"/>
                  <a:pt x="78" y="19"/>
                </a:cubicBezTo>
                <a:cubicBezTo>
                  <a:pt x="76" y="20"/>
                  <a:pt x="74" y="22"/>
                  <a:pt x="72" y="23"/>
                </a:cubicBezTo>
                <a:cubicBezTo>
                  <a:pt x="68" y="27"/>
                  <a:pt x="65" y="30"/>
                  <a:pt x="61" y="33"/>
                </a:cubicBezTo>
                <a:cubicBezTo>
                  <a:pt x="53" y="39"/>
                  <a:pt x="47" y="45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7" y="52"/>
                  <a:pt x="35" y="53"/>
                  <a:pt x="33" y="53"/>
                </a:cubicBezTo>
                <a:cubicBezTo>
                  <a:pt x="48" y="44"/>
                  <a:pt x="60" y="32"/>
                  <a:pt x="74" y="22"/>
                </a:cubicBezTo>
                <a:close/>
                <a:moveTo>
                  <a:pt x="52" y="44"/>
                </a:moveTo>
                <a:cubicBezTo>
                  <a:pt x="56" y="41"/>
                  <a:pt x="61" y="38"/>
                  <a:pt x="65" y="34"/>
                </a:cubicBezTo>
                <a:cubicBezTo>
                  <a:pt x="70" y="31"/>
                  <a:pt x="74" y="28"/>
                  <a:pt x="78" y="24"/>
                </a:cubicBezTo>
                <a:cubicBezTo>
                  <a:pt x="82" y="19"/>
                  <a:pt x="87" y="18"/>
                  <a:pt x="91" y="14"/>
                </a:cubicBezTo>
                <a:cubicBezTo>
                  <a:pt x="93" y="15"/>
                  <a:pt x="94" y="15"/>
                  <a:pt x="96" y="16"/>
                </a:cubicBezTo>
                <a:cubicBezTo>
                  <a:pt x="90" y="20"/>
                  <a:pt x="85" y="25"/>
                  <a:pt x="79" y="29"/>
                </a:cubicBezTo>
                <a:cubicBezTo>
                  <a:pt x="72" y="35"/>
                  <a:pt x="64" y="41"/>
                  <a:pt x="56" y="46"/>
                </a:cubicBezTo>
                <a:cubicBezTo>
                  <a:pt x="55" y="46"/>
                  <a:pt x="54" y="47"/>
                  <a:pt x="53" y="48"/>
                </a:cubicBezTo>
                <a:cubicBezTo>
                  <a:pt x="54" y="47"/>
                  <a:pt x="55" y="46"/>
                  <a:pt x="56" y="45"/>
                </a:cubicBezTo>
                <a:cubicBezTo>
                  <a:pt x="58" y="43"/>
                  <a:pt x="59" y="42"/>
                  <a:pt x="61" y="41"/>
                </a:cubicBezTo>
                <a:cubicBezTo>
                  <a:pt x="63" y="38"/>
                  <a:pt x="66" y="36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1"/>
                  <a:pt x="79" y="27"/>
                  <a:pt x="83" y="23"/>
                </a:cubicBezTo>
                <a:cubicBezTo>
                  <a:pt x="87" y="21"/>
                  <a:pt x="90" y="18"/>
                  <a:pt x="94" y="16"/>
                </a:cubicBezTo>
                <a:cubicBezTo>
                  <a:pt x="94" y="16"/>
                  <a:pt x="94" y="15"/>
                  <a:pt x="93" y="15"/>
                </a:cubicBezTo>
                <a:cubicBezTo>
                  <a:pt x="93" y="16"/>
                  <a:pt x="92" y="16"/>
                  <a:pt x="92" y="16"/>
                </a:cubicBezTo>
                <a:cubicBezTo>
                  <a:pt x="92" y="16"/>
                  <a:pt x="91" y="16"/>
                  <a:pt x="91" y="17"/>
                </a:cubicBezTo>
                <a:cubicBezTo>
                  <a:pt x="89" y="18"/>
                  <a:pt x="87" y="20"/>
                  <a:pt x="85" y="21"/>
                </a:cubicBezTo>
                <a:cubicBezTo>
                  <a:pt x="84" y="22"/>
                  <a:pt x="83" y="23"/>
                  <a:pt x="82" y="24"/>
                </a:cubicBezTo>
                <a:cubicBezTo>
                  <a:pt x="78" y="27"/>
                  <a:pt x="74" y="30"/>
                  <a:pt x="70" y="33"/>
                </a:cubicBezTo>
                <a:cubicBezTo>
                  <a:pt x="70" y="33"/>
                  <a:pt x="69" y="33"/>
                  <a:pt x="69" y="34"/>
                </a:cubicBezTo>
                <a:cubicBezTo>
                  <a:pt x="61" y="39"/>
                  <a:pt x="53" y="44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1"/>
                  <a:pt x="42" y="51"/>
                  <a:pt x="40" y="52"/>
                </a:cubicBezTo>
                <a:cubicBezTo>
                  <a:pt x="44" y="50"/>
                  <a:pt x="48" y="47"/>
                  <a:pt x="52" y="44"/>
                </a:cubicBezTo>
                <a:close/>
                <a:moveTo>
                  <a:pt x="101" y="19"/>
                </a:moveTo>
                <a:cubicBezTo>
                  <a:pt x="93" y="23"/>
                  <a:pt x="86" y="29"/>
                  <a:pt x="80" y="35"/>
                </a:cubicBezTo>
                <a:cubicBezTo>
                  <a:pt x="77" y="38"/>
                  <a:pt x="73" y="40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2" y="41"/>
                  <a:pt x="74" y="40"/>
                  <a:pt x="75" y="38"/>
                </a:cubicBezTo>
                <a:cubicBezTo>
                  <a:pt x="82" y="32"/>
                  <a:pt x="89" y="27"/>
                  <a:pt x="95" y="21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7" y="19"/>
                  <a:pt x="97" y="19"/>
                </a:cubicBezTo>
                <a:cubicBezTo>
                  <a:pt x="98" y="18"/>
                  <a:pt x="97" y="18"/>
                  <a:pt x="97" y="18"/>
                </a:cubicBezTo>
                <a:cubicBezTo>
                  <a:pt x="93" y="21"/>
                  <a:pt x="89" y="24"/>
                  <a:pt x="85" y="27"/>
                </a:cubicBezTo>
                <a:cubicBezTo>
                  <a:pt x="89" y="24"/>
                  <a:pt x="93" y="21"/>
                  <a:pt x="97" y="17"/>
                </a:cubicBezTo>
                <a:cubicBezTo>
                  <a:pt x="98" y="17"/>
                  <a:pt x="99" y="18"/>
                  <a:pt x="101" y="19"/>
                </a:cubicBezTo>
                <a:close/>
                <a:moveTo>
                  <a:pt x="103" y="20"/>
                </a:moveTo>
                <a:cubicBezTo>
                  <a:pt x="98" y="23"/>
                  <a:pt x="93" y="27"/>
                  <a:pt x="89" y="31"/>
                </a:cubicBezTo>
                <a:cubicBezTo>
                  <a:pt x="86" y="33"/>
                  <a:pt x="82" y="35"/>
                  <a:pt x="80" y="38"/>
                </a:cubicBezTo>
                <a:cubicBezTo>
                  <a:pt x="78" y="39"/>
                  <a:pt x="77" y="41"/>
                  <a:pt x="75" y="42"/>
                </a:cubicBezTo>
                <a:cubicBezTo>
                  <a:pt x="70" y="47"/>
                  <a:pt x="76" y="40"/>
                  <a:pt x="77" y="39"/>
                </a:cubicBezTo>
                <a:cubicBezTo>
                  <a:pt x="78" y="38"/>
                  <a:pt x="79" y="37"/>
                  <a:pt x="80" y="36"/>
                </a:cubicBezTo>
                <a:cubicBezTo>
                  <a:pt x="81" y="35"/>
                  <a:pt x="82" y="34"/>
                  <a:pt x="84" y="33"/>
                </a:cubicBezTo>
                <a:cubicBezTo>
                  <a:pt x="89" y="28"/>
                  <a:pt x="96" y="24"/>
                  <a:pt x="102" y="19"/>
                </a:cubicBezTo>
                <a:cubicBezTo>
                  <a:pt x="102" y="19"/>
                  <a:pt x="103" y="20"/>
                  <a:pt x="103" y="20"/>
                </a:cubicBezTo>
                <a:close/>
                <a:moveTo>
                  <a:pt x="88" y="29"/>
                </a:moveTo>
                <a:cubicBezTo>
                  <a:pt x="91" y="26"/>
                  <a:pt x="95" y="23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8" y="21"/>
                  <a:pt x="98" y="21"/>
                </a:cubicBezTo>
                <a:cubicBezTo>
                  <a:pt x="96" y="23"/>
                  <a:pt x="95" y="24"/>
                  <a:pt x="93" y="25"/>
                </a:cubicBezTo>
                <a:cubicBezTo>
                  <a:pt x="91" y="27"/>
                  <a:pt x="89" y="28"/>
                  <a:pt x="88" y="29"/>
                </a:cubicBezTo>
                <a:close/>
                <a:moveTo>
                  <a:pt x="59" y="41"/>
                </a:moveTo>
                <a:cubicBezTo>
                  <a:pt x="57" y="43"/>
                  <a:pt x="54" y="46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0" y="49"/>
                  <a:pt x="49" y="50"/>
                  <a:pt x="48" y="50"/>
                </a:cubicBezTo>
                <a:cubicBezTo>
                  <a:pt x="51" y="47"/>
                  <a:pt x="55" y="44"/>
                  <a:pt x="59" y="41"/>
                </a:cubicBezTo>
                <a:close/>
                <a:moveTo>
                  <a:pt x="81" y="30"/>
                </a:moveTo>
                <a:cubicBezTo>
                  <a:pt x="80" y="31"/>
                  <a:pt x="79" y="32"/>
                  <a:pt x="78" y="33"/>
                </a:cubicBezTo>
                <a:cubicBezTo>
                  <a:pt x="75" y="35"/>
                  <a:pt x="72" y="38"/>
                  <a:pt x="69" y="40"/>
                </a:cubicBezTo>
                <a:cubicBezTo>
                  <a:pt x="69" y="41"/>
                  <a:pt x="69" y="41"/>
                  <a:pt x="68" y="41"/>
                </a:cubicBezTo>
                <a:cubicBezTo>
                  <a:pt x="69" y="40"/>
                  <a:pt x="70" y="39"/>
                  <a:pt x="71" y="38"/>
                </a:cubicBezTo>
                <a:cubicBezTo>
                  <a:pt x="74" y="35"/>
                  <a:pt x="77" y="33"/>
                  <a:pt x="80" y="31"/>
                </a:cubicBezTo>
                <a:cubicBezTo>
                  <a:pt x="81" y="31"/>
                  <a:pt x="81" y="31"/>
                  <a:pt x="81" y="30"/>
                </a:cubicBezTo>
                <a:close/>
                <a:moveTo>
                  <a:pt x="75" y="40"/>
                </a:moveTo>
                <a:cubicBezTo>
                  <a:pt x="73" y="42"/>
                  <a:pt x="72" y="43"/>
                  <a:pt x="71" y="44"/>
                </a:cubicBezTo>
                <a:cubicBezTo>
                  <a:pt x="71" y="44"/>
                  <a:pt x="71" y="45"/>
                  <a:pt x="71" y="45"/>
                </a:cubicBezTo>
                <a:cubicBezTo>
                  <a:pt x="70" y="45"/>
                  <a:pt x="69" y="45"/>
                  <a:pt x="68" y="45"/>
                </a:cubicBezTo>
                <a:cubicBezTo>
                  <a:pt x="70" y="44"/>
                  <a:pt x="72" y="42"/>
                  <a:pt x="75" y="40"/>
                </a:cubicBezTo>
                <a:close/>
                <a:moveTo>
                  <a:pt x="84" y="50"/>
                </a:moveTo>
                <a:cubicBezTo>
                  <a:pt x="88" y="47"/>
                  <a:pt x="92" y="43"/>
                  <a:pt x="96" y="39"/>
                </a:cubicBezTo>
                <a:cubicBezTo>
                  <a:pt x="95" y="41"/>
                  <a:pt x="94" y="42"/>
                  <a:pt x="93" y="43"/>
                </a:cubicBezTo>
                <a:cubicBezTo>
                  <a:pt x="90" y="46"/>
                  <a:pt x="86" y="49"/>
                  <a:pt x="84" y="53"/>
                </a:cubicBezTo>
                <a:cubicBezTo>
                  <a:pt x="84" y="52"/>
                  <a:pt x="84" y="51"/>
                  <a:pt x="84" y="50"/>
                </a:cubicBezTo>
                <a:close/>
                <a:moveTo>
                  <a:pt x="83" y="46"/>
                </a:moveTo>
                <a:cubicBezTo>
                  <a:pt x="87" y="44"/>
                  <a:pt x="90" y="41"/>
                  <a:pt x="93" y="38"/>
                </a:cubicBezTo>
                <a:cubicBezTo>
                  <a:pt x="96" y="35"/>
                  <a:pt x="98" y="33"/>
                  <a:pt x="100" y="31"/>
                </a:cubicBezTo>
                <a:cubicBezTo>
                  <a:pt x="100" y="31"/>
                  <a:pt x="101" y="31"/>
                  <a:pt x="101" y="30"/>
                </a:cubicBezTo>
                <a:cubicBezTo>
                  <a:pt x="98" y="33"/>
                  <a:pt x="96" y="35"/>
                  <a:pt x="94" y="38"/>
                </a:cubicBezTo>
                <a:cubicBezTo>
                  <a:pt x="91" y="42"/>
                  <a:pt x="87" y="45"/>
                  <a:pt x="83" y="49"/>
                </a:cubicBezTo>
                <a:cubicBezTo>
                  <a:pt x="83" y="48"/>
                  <a:pt x="83" y="47"/>
                  <a:pt x="83" y="46"/>
                </a:cubicBezTo>
                <a:close/>
                <a:moveTo>
                  <a:pt x="82" y="44"/>
                </a:moveTo>
                <a:cubicBezTo>
                  <a:pt x="84" y="42"/>
                  <a:pt x="86" y="41"/>
                  <a:pt x="88" y="39"/>
                </a:cubicBezTo>
                <a:cubicBezTo>
                  <a:pt x="86" y="41"/>
                  <a:pt x="84" y="43"/>
                  <a:pt x="83" y="45"/>
                </a:cubicBezTo>
                <a:cubicBezTo>
                  <a:pt x="83" y="45"/>
                  <a:pt x="82" y="44"/>
                  <a:pt x="82" y="44"/>
                </a:cubicBezTo>
                <a:cubicBezTo>
                  <a:pt x="82" y="44"/>
                  <a:pt x="82" y="44"/>
                  <a:pt x="82" y="4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0" y="43"/>
                  <a:pt x="80" y="43"/>
                  <a:pt x="79" y="43"/>
                </a:cubicBezTo>
                <a:cubicBezTo>
                  <a:pt x="82" y="41"/>
                  <a:pt x="84" y="39"/>
                  <a:pt x="87" y="36"/>
                </a:cubicBezTo>
                <a:cubicBezTo>
                  <a:pt x="91" y="32"/>
                  <a:pt x="96" y="29"/>
                  <a:pt x="100" y="26"/>
                </a:cubicBezTo>
                <a:cubicBezTo>
                  <a:pt x="100" y="27"/>
                  <a:pt x="99" y="27"/>
                  <a:pt x="98" y="28"/>
                </a:cubicBezTo>
                <a:cubicBezTo>
                  <a:pt x="96" y="29"/>
                  <a:pt x="94" y="31"/>
                  <a:pt x="92" y="32"/>
                </a:cubicBezTo>
                <a:cubicBezTo>
                  <a:pt x="88" y="36"/>
                  <a:pt x="85" y="39"/>
                  <a:pt x="81" y="43"/>
                </a:cubicBezTo>
                <a:close/>
                <a:moveTo>
                  <a:pt x="84" y="55"/>
                </a:moveTo>
                <a:cubicBezTo>
                  <a:pt x="84" y="55"/>
                  <a:pt x="84" y="55"/>
                  <a:pt x="84" y="54"/>
                </a:cubicBezTo>
                <a:cubicBezTo>
                  <a:pt x="86" y="51"/>
                  <a:pt x="89" y="48"/>
                  <a:pt x="92" y="44"/>
                </a:cubicBezTo>
                <a:cubicBezTo>
                  <a:pt x="95" y="42"/>
                  <a:pt x="97" y="39"/>
                  <a:pt x="100" y="36"/>
                </a:cubicBezTo>
                <a:cubicBezTo>
                  <a:pt x="100" y="35"/>
                  <a:pt x="101" y="35"/>
                  <a:pt x="102" y="34"/>
                </a:cubicBezTo>
                <a:cubicBezTo>
                  <a:pt x="96" y="41"/>
                  <a:pt x="90" y="48"/>
                  <a:pt x="84" y="55"/>
                </a:cubicBezTo>
                <a:close/>
                <a:moveTo>
                  <a:pt x="109" y="24"/>
                </a:moveTo>
                <a:cubicBezTo>
                  <a:pt x="109" y="25"/>
                  <a:pt x="108" y="26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4" y="29"/>
                  <a:pt x="102" y="32"/>
                  <a:pt x="100" y="34"/>
                </a:cubicBezTo>
                <a:cubicBezTo>
                  <a:pt x="98" y="37"/>
                  <a:pt x="95" y="39"/>
                  <a:pt x="93" y="42"/>
                </a:cubicBezTo>
                <a:cubicBezTo>
                  <a:pt x="90" y="44"/>
                  <a:pt x="87" y="46"/>
                  <a:pt x="84" y="49"/>
                </a:cubicBezTo>
                <a:cubicBezTo>
                  <a:pt x="85" y="48"/>
                  <a:pt x="86" y="47"/>
                  <a:pt x="87" y="46"/>
                </a:cubicBezTo>
                <a:cubicBezTo>
                  <a:pt x="89" y="45"/>
                  <a:pt x="90" y="43"/>
                  <a:pt x="91" y="42"/>
                </a:cubicBezTo>
                <a:cubicBezTo>
                  <a:pt x="94" y="40"/>
                  <a:pt x="96" y="37"/>
                  <a:pt x="98" y="35"/>
                </a:cubicBezTo>
                <a:cubicBezTo>
                  <a:pt x="100" y="32"/>
                  <a:pt x="103" y="29"/>
                  <a:pt x="106" y="27"/>
                </a:cubicBezTo>
                <a:cubicBezTo>
                  <a:pt x="107" y="27"/>
                  <a:pt x="107" y="26"/>
                  <a:pt x="107" y="26"/>
                </a:cubicBezTo>
                <a:cubicBezTo>
                  <a:pt x="107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4" y="27"/>
                  <a:pt x="100" y="30"/>
                  <a:pt x="96" y="34"/>
                </a:cubicBezTo>
                <a:cubicBezTo>
                  <a:pt x="92" y="37"/>
                  <a:pt x="89" y="42"/>
                  <a:pt x="85" y="45"/>
                </a:cubicBezTo>
                <a:cubicBezTo>
                  <a:pt x="83" y="45"/>
                  <a:pt x="83" y="46"/>
                  <a:pt x="84" y="45"/>
                </a:cubicBezTo>
                <a:cubicBezTo>
                  <a:pt x="85" y="43"/>
                  <a:pt x="86" y="42"/>
                  <a:pt x="88" y="40"/>
                </a:cubicBezTo>
                <a:cubicBezTo>
                  <a:pt x="90" y="38"/>
                  <a:pt x="92" y="36"/>
                  <a:pt x="94" y="34"/>
                </a:cubicBezTo>
                <a:cubicBezTo>
                  <a:pt x="97" y="31"/>
                  <a:pt x="101" y="28"/>
                  <a:pt x="105" y="25"/>
                </a:cubicBezTo>
                <a:cubicBezTo>
                  <a:pt x="105" y="25"/>
                  <a:pt x="106" y="25"/>
                  <a:pt x="106" y="24"/>
                </a:cubicBezTo>
                <a:cubicBezTo>
                  <a:pt x="106" y="24"/>
                  <a:pt x="107" y="24"/>
                  <a:pt x="107" y="23"/>
                </a:cubicBezTo>
                <a:cubicBezTo>
                  <a:pt x="107" y="23"/>
                  <a:pt x="107" y="23"/>
                  <a:pt x="106" y="23"/>
                </a:cubicBezTo>
                <a:cubicBezTo>
                  <a:pt x="103" y="26"/>
                  <a:pt x="98" y="28"/>
                  <a:pt x="95" y="31"/>
                </a:cubicBezTo>
                <a:cubicBezTo>
                  <a:pt x="91" y="35"/>
                  <a:pt x="88" y="39"/>
                  <a:pt x="84" y="42"/>
                </a:cubicBezTo>
                <a:cubicBezTo>
                  <a:pt x="83" y="42"/>
                  <a:pt x="83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3" y="42"/>
                  <a:pt x="85" y="40"/>
                  <a:pt x="86" y="39"/>
                </a:cubicBezTo>
                <a:cubicBezTo>
                  <a:pt x="88" y="37"/>
                  <a:pt x="90" y="35"/>
                  <a:pt x="92" y="33"/>
                </a:cubicBezTo>
                <a:cubicBezTo>
                  <a:pt x="96" y="29"/>
                  <a:pt x="101" y="27"/>
                  <a:pt x="104" y="23"/>
                </a:cubicBezTo>
                <a:cubicBezTo>
                  <a:pt x="105" y="23"/>
                  <a:pt x="104" y="23"/>
                  <a:pt x="104" y="23"/>
                </a:cubicBezTo>
                <a:cubicBezTo>
                  <a:pt x="97" y="27"/>
                  <a:pt x="90" y="32"/>
                  <a:pt x="84" y="38"/>
                </a:cubicBezTo>
                <a:cubicBezTo>
                  <a:pt x="83" y="39"/>
                  <a:pt x="81" y="40"/>
                  <a:pt x="80" y="42"/>
                </a:cubicBezTo>
                <a:cubicBezTo>
                  <a:pt x="75" y="45"/>
                  <a:pt x="79" y="42"/>
                  <a:pt x="80" y="41"/>
                </a:cubicBezTo>
                <a:cubicBezTo>
                  <a:pt x="83" y="38"/>
                  <a:pt x="86" y="35"/>
                  <a:pt x="89" y="32"/>
                </a:cubicBezTo>
                <a:cubicBezTo>
                  <a:pt x="94" y="28"/>
                  <a:pt x="99" y="25"/>
                  <a:pt x="103" y="21"/>
                </a:cubicBezTo>
                <a:cubicBezTo>
                  <a:pt x="104" y="21"/>
                  <a:pt x="104" y="20"/>
                  <a:pt x="104" y="20"/>
                </a:cubicBezTo>
                <a:cubicBezTo>
                  <a:pt x="106" y="21"/>
                  <a:pt x="107" y="23"/>
                  <a:pt x="109" y="24"/>
                </a:cubicBezTo>
                <a:close/>
                <a:moveTo>
                  <a:pt x="91" y="36"/>
                </a:moveTo>
                <a:cubicBezTo>
                  <a:pt x="93" y="34"/>
                  <a:pt x="95" y="32"/>
                  <a:pt x="97" y="31"/>
                </a:cubicBezTo>
                <a:cubicBezTo>
                  <a:pt x="96" y="32"/>
                  <a:pt x="95" y="33"/>
                  <a:pt x="94" y="34"/>
                </a:cubicBezTo>
                <a:cubicBezTo>
                  <a:pt x="93" y="34"/>
                  <a:pt x="92" y="35"/>
                  <a:pt x="91" y="3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2" name="Freeform 158">
            <a:extLst>
              <a:ext uri="{FF2B5EF4-FFF2-40B4-BE49-F238E27FC236}">
                <a16:creationId xmlns:a16="http://schemas.microsoft.com/office/drawing/2014/main" id="{91AD82CC-C37F-48CF-99EA-62BE41531C92}"/>
              </a:ext>
            </a:extLst>
          </p:cNvPr>
          <p:cNvSpPr>
            <a:spLocks noEditPoints="1"/>
          </p:cNvSpPr>
          <p:nvPr/>
        </p:nvSpPr>
        <p:spPr bwMode="auto">
          <a:xfrm rot="1301257" flipH="1">
            <a:off x="3359372" y="2904752"/>
            <a:ext cx="423862" cy="228600"/>
          </a:xfrm>
          <a:custGeom>
            <a:avLst/>
            <a:gdLst>
              <a:gd name="T0" fmla="*/ 72 w 113"/>
              <a:gd name="T1" fmla="*/ 1 h 61"/>
              <a:gd name="T2" fmla="*/ 11 w 113"/>
              <a:gd name="T3" fmla="*/ 59 h 61"/>
              <a:gd name="T4" fmla="*/ 84 w 113"/>
              <a:gd name="T5" fmla="*/ 35 h 61"/>
              <a:gd name="T6" fmla="*/ 83 w 113"/>
              <a:gd name="T7" fmla="*/ 31 h 61"/>
              <a:gd name="T8" fmla="*/ 89 w 113"/>
              <a:gd name="T9" fmla="*/ 23 h 61"/>
              <a:gd name="T10" fmla="*/ 7 w 113"/>
              <a:gd name="T11" fmla="*/ 33 h 61"/>
              <a:gd name="T12" fmla="*/ 16 w 113"/>
              <a:gd name="T13" fmla="*/ 31 h 61"/>
              <a:gd name="T14" fmla="*/ 15 w 113"/>
              <a:gd name="T15" fmla="*/ 42 h 61"/>
              <a:gd name="T16" fmla="*/ 16 w 113"/>
              <a:gd name="T17" fmla="*/ 44 h 61"/>
              <a:gd name="T18" fmla="*/ 26 w 113"/>
              <a:gd name="T19" fmla="*/ 39 h 61"/>
              <a:gd name="T20" fmla="*/ 18 w 113"/>
              <a:gd name="T21" fmla="*/ 50 h 61"/>
              <a:gd name="T22" fmla="*/ 50 w 113"/>
              <a:gd name="T23" fmla="*/ 31 h 61"/>
              <a:gd name="T24" fmla="*/ 59 w 113"/>
              <a:gd name="T25" fmla="*/ 22 h 61"/>
              <a:gd name="T26" fmla="*/ 39 w 113"/>
              <a:gd name="T27" fmla="*/ 41 h 61"/>
              <a:gd name="T28" fmla="*/ 88 w 113"/>
              <a:gd name="T29" fmla="*/ 13 h 61"/>
              <a:gd name="T30" fmla="*/ 77 w 113"/>
              <a:gd name="T31" fmla="*/ 14 h 61"/>
              <a:gd name="T32" fmla="*/ 76 w 113"/>
              <a:gd name="T33" fmla="*/ 7 h 61"/>
              <a:gd name="T34" fmla="*/ 51 w 113"/>
              <a:gd name="T35" fmla="*/ 37 h 61"/>
              <a:gd name="T36" fmla="*/ 75 w 113"/>
              <a:gd name="T37" fmla="*/ 18 h 61"/>
              <a:gd name="T38" fmla="*/ 79 w 113"/>
              <a:gd name="T39" fmla="*/ 19 h 61"/>
              <a:gd name="T40" fmla="*/ 81 w 113"/>
              <a:gd name="T41" fmla="*/ 20 h 61"/>
              <a:gd name="T42" fmla="*/ 79 w 113"/>
              <a:gd name="T43" fmla="*/ 17 h 61"/>
              <a:gd name="T44" fmla="*/ 76 w 113"/>
              <a:gd name="T45" fmla="*/ 15 h 61"/>
              <a:gd name="T46" fmla="*/ 74 w 113"/>
              <a:gd name="T47" fmla="*/ 5 h 61"/>
              <a:gd name="T48" fmla="*/ 14 w 113"/>
              <a:gd name="T49" fmla="*/ 52 h 61"/>
              <a:gd name="T50" fmla="*/ 13 w 113"/>
              <a:gd name="T51" fmla="*/ 46 h 61"/>
              <a:gd name="T52" fmla="*/ 14 w 113"/>
              <a:gd name="T53" fmla="*/ 54 h 61"/>
              <a:gd name="T54" fmla="*/ 36 w 113"/>
              <a:gd name="T55" fmla="*/ 33 h 61"/>
              <a:gd name="T56" fmla="*/ 13 w 113"/>
              <a:gd name="T57" fmla="*/ 45 h 61"/>
              <a:gd name="T58" fmla="*/ 12 w 113"/>
              <a:gd name="T59" fmla="*/ 41 h 61"/>
              <a:gd name="T60" fmla="*/ 17 w 113"/>
              <a:gd name="T61" fmla="*/ 36 h 61"/>
              <a:gd name="T62" fmla="*/ 9 w 113"/>
              <a:gd name="T63" fmla="*/ 35 h 61"/>
              <a:gd name="T64" fmla="*/ 22 w 113"/>
              <a:gd name="T65" fmla="*/ 56 h 61"/>
              <a:gd name="T66" fmla="*/ 67 w 113"/>
              <a:gd name="T67" fmla="*/ 23 h 61"/>
              <a:gd name="T68" fmla="*/ 78 w 113"/>
              <a:gd name="T69" fmla="*/ 19 h 61"/>
              <a:gd name="T70" fmla="*/ 52 w 113"/>
              <a:gd name="T71" fmla="*/ 44 h 61"/>
              <a:gd name="T72" fmla="*/ 53 w 113"/>
              <a:gd name="T73" fmla="*/ 48 h 61"/>
              <a:gd name="T74" fmla="*/ 93 w 113"/>
              <a:gd name="T75" fmla="*/ 15 h 61"/>
              <a:gd name="T76" fmla="*/ 46 w 113"/>
              <a:gd name="T77" fmla="*/ 50 h 61"/>
              <a:gd name="T78" fmla="*/ 70 w 113"/>
              <a:gd name="T79" fmla="*/ 43 h 61"/>
              <a:gd name="T80" fmla="*/ 85 w 113"/>
              <a:gd name="T81" fmla="*/ 27 h 61"/>
              <a:gd name="T82" fmla="*/ 77 w 113"/>
              <a:gd name="T83" fmla="*/ 39 h 61"/>
              <a:gd name="T84" fmla="*/ 99 w 113"/>
              <a:gd name="T85" fmla="*/ 21 h 61"/>
              <a:gd name="T86" fmla="*/ 48 w 113"/>
              <a:gd name="T87" fmla="*/ 50 h 61"/>
              <a:gd name="T88" fmla="*/ 80 w 113"/>
              <a:gd name="T89" fmla="*/ 31 h 61"/>
              <a:gd name="T90" fmla="*/ 84 w 113"/>
              <a:gd name="T91" fmla="*/ 50 h 61"/>
              <a:gd name="T92" fmla="*/ 100 w 113"/>
              <a:gd name="T93" fmla="*/ 31 h 61"/>
              <a:gd name="T94" fmla="*/ 83 w 113"/>
              <a:gd name="T95" fmla="*/ 45 h 61"/>
              <a:gd name="T96" fmla="*/ 100 w 113"/>
              <a:gd name="T97" fmla="*/ 26 h 61"/>
              <a:gd name="T98" fmla="*/ 100 w 113"/>
              <a:gd name="T99" fmla="*/ 36 h 61"/>
              <a:gd name="T100" fmla="*/ 93 w 113"/>
              <a:gd name="T101" fmla="*/ 42 h 61"/>
              <a:gd name="T102" fmla="*/ 108 w 113"/>
              <a:gd name="T103" fmla="*/ 25 h 61"/>
              <a:gd name="T104" fmla="*/ 105 w 113"/>
              <a:gd name="T105" fmla="*/ 25 h 61"/>
              <a:gd name="T106" fmla="*/ 82 w 113"/>
              <a:gd name="T107" fmla="*/ 43 h 61"/>
              <a:gd name="T108" fmla="*/ 80 w 113"/>
              <a:gd name="T109" fmla="*/ 41 h 61"/>
              <a:gd name="T110" fmla="*/ 94 w 113"/>
              <a:gd name="T111" fmla="*/ 3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61">
                <a:moveTo>
                  <a:pt x="84" y="59"/>
                </a:moveTo>
                <a:cubicBezTo>
                  <a:pt x="85" y="59"/>
                  <a:pt x="85" y="59"/>
                  <a:pt x="86" y="59"/>
                </a:cubicBezTo>
                <a:cubicBezTo>
                  <a:pt x="94" y="47"/>
                  <a:pt x="104" y="36"/>
                  <a:pt x="112" y="24"/>
                </a:cubicBezTo>
                <a:cubicBezTo>
                  <a:pt x="113" y="24"/>
                  <a:pt x="113" y="23"/>
                  <a:pt x="113" y="23"/>
                </a:cubicBezTo>
                <a:cubicBezTo>
                  <a:pt x="112" y="23"/>
                  <a:pt x="112" y="23"/>
                  <a:pt x="112" y="22"/>
                </a:cubicBezTo>
                <a:cubicBezTo>
                  <a:pt x="106" y="18"/>
                  <a:pt x="98" y="14"/>
                  <a:pt x="91" y="10"/>
                </a:cubicBezTo>
                <a:cubicBezTo>
                  <a:pt x="85" y="7"/>
                  <a:pt x="79" y="4"/>
                  <a:pt x="72" y="1"/>
                </a:cubicBezTo>
                <a:cubicBezTo>
                  <a:pt x="72" y="0"/>
                  <a:pt x="71" y="1"/>
                  <a:pt x="71" y="1"/>
                </a:cubicBezTo>
                <a:cubicBezTo>
                  <a:pt x="70" y="1"/>
                  <a:pt x="69" y="2"/>
                  <a:pt x="70" y="3"/>
                </a:cubicBezTo>
                <a:cubicBezTo>
                  <a:pt x="71" y="7"/>
                  <a:pt x="71" y="12"/>
                  <a:pt x="72" y="17"/>
                </a:cubicBezTo>
                <a:cubicBezTo>
                  <a:pt x="49" y="21"/>
                  <a:pt x="26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0"/>
                  <a:pt x="1" y="31"/>
                  <a:pt x="1" y="31"/>
                </a:cubicBezTo>
                <a:cubicBezTo>
                  <a:pt x="9" y="37"/>
                  <a:pt x="12" y="49"/>
                  <a:pt x="11" y="59"/>
                </a:cubicBezTo>
                <a:cubicBezTo>
                  <a:pt x="11" y="59"/>
                  <a:pt x="11" y="60"/>
                  <a:pt x="12" y="60"/>
                </a:cubicBezTo>
                <a:cubicBezTo>
                  <a:pt x="12" y="60"/>
                  <a:pt x="13" y="61"/>
                  <a:pt x="13" y="61"/>
                </a:cubicBezTo>
                <a:cubicBezTo>
                  <a:pt x="35" y="57"/>
                  <a:pt x="57" y="50"/>
                  <a:pt x="80" y="46"/>
                </a:cubicBezTo>
                <a:cubicBezTo>
                  <a:pt x="81" y="50"/>
                  <a:pt x="81" y="54"/>
                  <a:pt x="82" y="58"/>
                </a:cubicBezTo>
                <a:cubicBezTo>
                  <a:pt x="82" y="59"/>
                  <a:pt x="83" y="60"/>
                  <a:pt x="84" y="59"/>
                </a:cubicBezTo>
                <a:close/>
                <a:moveTo>
                  <a:pt x="73" y="44"/>
                </a:moveTo>
                <a:cubicBezTo>
                  <a:pt x="77" y="42"/>
                  <a:pt x="81" y="38"/>
                  <a:pt x="84" y="35"/>
                </a:cubicBezTo>
                <a:cubicBezTo>
                  <a:pt x="84" y="35"/>
                  <a:pt x="84" y="35"/>
                  <a:pt x="85" y="35"/>
                </a:cubicBezTo>
                <a:cubicBezTo>
                  <a:pt x="82" y="38"/>
                  <a:pt x="79" y="41"/>
                  <a:pt x="77" y="44"/>
                </a:cubicBezTo>
                <a:cubicBezTo>
                  <a:pt x="75" y="44"/>
                  <a:pt x="74" y="44"/>
                  <a:pt x="73" y="44"/>
                </a:cubicBezTo>
                <a:close/>
                <a:moveTo>
                  <a:pt x="62" y="46"/>
                </a:moveTo>
                <a:cubicBezTo>
                  <a:pt x="67" y="43"/>
                  <a:pt x="72" y="39"/>
                  <a:pt x="76" y="35"/>
                </a:cubicBezTo>
                <a:cubicBezTo>
                  <a:pt x="81" y="31"/>
                  <a:pt x="86" y="28"/>
                  <a:pt x="91" y="24"/>
                </a:cubicBezTo>
                <a:cubicBezTo>
                  <a:pt x="88" y="26"/>
                  <a:pt x="85" y="29"/>
                  <a:pt x="83" y="31"/>
                </a:cubicBezTo>
                <a:cubicBezTo>
                  <a:pt x="77" y="36"/>
                  <a:pt x="71" y="41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4" y="46"/>
                  <a:pt x="62" y="46"/>
                </a:cubicBezTo>
                <a:close/>
                <a:moveTo>
                  <a:pt x="53" y="49"/>
                </a:moveTo>
                <a:cubicBezTo>
                  <a:pt x="67" y="40"/>
                  <a:pt x="79" y="29"/>
                  <a:pt x="92" y="20"/>
                </a:cubicBezTo>
                <a:cubicBezTo>
                  <a:pt x="93" y="19"/>
                  <a:pt x="97" y="15"/>
                  <a:pt x="94" y="18"/>
                </a:cubicBezTo>
                <a:cubicBezTo>
                  <a:pt x="92" y="20"/>
                  <a:pt x="91" y="22"/>
                  <a:pt x="89" y="23"/>
                </a:cubicBezTo>
                <a:cubicBezTo>
                  <a:pt x="86" y="26"/>
                  <a:pt x="82" y="29"/>
                  <a:pt x="79" y="31"/>
                </a:cubicBezTo>
                <a:cubicBezTo>
                  <a:pt x="72" y="36"/>
                  <a:pt x="67" y="42"/>
                  <a:pt x="60" y="47"/>
                </a:cubicBezTo>
                <a:cubicBezTo>
                  <a:pt x="58" y="48"/>
                  <a:pt x="56" y="48"/>
                  <a:pt x="53" y="49"/>
                </a:cubicBezTo>
                <a:close/>
                <a:moveTo>
                  <a:pt x="5" y="31"/>
                </a:moveTo>
                <a:cubicBezTo>
                  <a:pt x="7" y="31"/>
                  <a:pt x="8" y="31"/>
                  <a:pt x="9" y="31"/>
                </a:cubicBezTo>
                <a:cubicBezTo>
                  <a:pt x="8" y="31"/>
                  <a:pt x="8" y="32"/>
                  <a:pt x="7" y="32"/>
                </a:cubicBezTo>
                <a:cubicBezTo>
                  <a:pt x="6" y="32"/>
                  <a:pt x="7" y="33"/>
                  <a:pt x="7" y="33"/>
                </a:cubicBezTo>
                <a:cubicBezTo>
                  <a:pt x="7" y="32"/>
                  <a:pt x="11" y="30"/>
                  <a:pt x="10" y="32"/>
                </a:cubicBezTo>
                <a:cubicBezTo>
                  <a:pt x="9" y="33"/>
                  <a:pt x="9" y="33"/>
                  <a:pt x="8" y="34"/>
                </a:cubicBezTo>
                <a:cubicBezTo>
                  <a:pt x="7" y="33"/>
                  <a:pt x="6" y="32"/>
                  <a:pt x="5" y="31"/>
                </a:cubicBezTo>
                <a:close/>
                <a:moveTo>
                  <a:pt x="21" y="29"/>
                </a:moveTo>
                <a:cubicBezTo>
                  <a:pt x="19" y="31"/>
                  <a:pt x="17" y="33"/>
                  <a:pt x="15" y="35"/>
                </a:cubicBezTo>
                <a:cubicBezTo>
                  <a:pt x="15" y="35"/>
                  <a:pt x="11" y="38"/>
                  <a:pt x="11" y="37"/>
                </a:cubicBezTo>
                <a:cubicBezTo>
                  <a:pt x="13" y="35"/>
                  <a:pt x="15" y="33"/>
                  <a:pt x="16" y="31"/>
                </a:cubicBezTo>
                <a:cubicBezTo>
                  <a:pt x="16" y="31"/>
                  <a:pt x="16" y="30"/>
                  <a:pt x="15" y="30"/>
                </a:cubicBezTo>
                <a:cubicBezTo>
                  <a:pt x="13" y="31"/>
                  <a:pt x="11" y="33"/>
                  <a:pt x="9" y="34"/>
                </a:cubicBezTo>
                <a:cubicBezTo>
                  <a:pt x="8" y="35"/>
                  <a:pt x="10" y="33"/>
                  <a:pt x="10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5" y="30"/>
                  <a:pt x="18" y="30"/>
                  <a:pt x="21" y="29"/>
                </a:cubicBezTo>
                <a:close/>
                <a:moveTo>
                  <a:pt x="31" y="28"/>
                </a:moveTo>
                <a:cubicBezTo>
                  <a:pt x="25" y="32"/>
                  <a:pt x="21" y="38"/>
                  <a:pt x="15" y="42"/>
                </a:cubicBezTo>
                <a:cubicBezTo>
                  <a:pt x="11" y="44"/>
                  <a:pt x="15" y="41"/>
                  <a:pt x="16" y="40"/>
                </a:cubicBezTo>
                <a:cubicBezTo>
                  <a:pt x="18" y="38"/>
                  <a:pt x="20" y="37"/>
                  <a:pt x="22" y="36"/>
                </a:cubicBezTo>
                <a:cubicBezTo>
                  <a:pt x="25" y="33"/>
                  <a:pt x="27" y="31"/>
                  <a:pt x="30" y="28"/>
                </a:cubicBezTo>
                <a:cubicBezTo>
                  <a:pt x="30" y="28"/>
                  <a:pt x="31" y="28"/>
                  <a:pt x="31" y="28"/>
                </a:cubicBezTo>
                <a:close/>
                <a:moveTo>
                  <a:pt x="39" y="26"/>
                </a:moveTo>
                <a:cubicBezTo>
                  <a:pt x="30" y="31"/>
                  <a:pt x="24" y="39"/>
                  <a:pt x="16" y="44"/>
                </a:cubicBezTo>
                <a:cubicBezTo>
                  <a:pt x="12" y="46"/>
                  <a:pt x="13" y="46"/>
                  <a:pt x="16" y="44"/>
                </a:cubicBezTo>
                <a:cubicBezTo>
                  <a:pt x="18" y="42"/>
                  <a:pt x="21" y="40"/>
                  <a:pt x="24" y="38"/>
                </a:cubicBezTo>
                <a:cubicBezTo>
                  <a:pt x="28" y="35"/>
                  <a:pt x="31" y="31"/>
                  <a:pt x="35" y="27"/>
                </a:cubicBezTo>
                <a:cubicBezTo>
                  <a:pt x="36" y="27"/>
                  <a:pt x="37" y="27"/>
                  <a:pt x="39" y="26"/>
                </a:cubicBezTo>
                <a:close/>
                <a:moveTo>
                  <a:pt x="44" y="25"/>
                </a:moveTo>
                <a:cubicBezTo>
                  <a:pt x="34" y="32"/>
                  <a:pt x="27" y="41"/>
                  <a:pt x="16" y="48"/>
                </a:cubicBezTo>
                <a:cubicBezTo>
                  <a:pt x="12" y="51"/>
                  <a:pt x="16" y="48"/>
                  <a:pt x="18" y="46"/>
                </a:cubicBezTo>
                <a:cubicBezTo>
                  <a:pt x="20" y="43"/>
                  <a:pt x="23" y="41"/>
                  <a:pt x="26" y="39"/>
                </a:cubicBezTo>
                <a:cubicBezTo>
                  <a:pt x="31" y="35"/>
                  <a:pt x="36" y="30"/>
                  <a:pt x="41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6"/>
                  <a:pt x="43" y="26"/>
                  <a:pt x="44" y="25"/>
                </a:cubicBezTo>
                <a:close/>
                <a:moveTo>
                  <a:pt x="51" y="24"/>
                </a:moveTo>
                <a:cubicBezTo>
                  <a:pt x="46" y="27"/>
                  <a:pt x="42" y="32"/>
                  <a:pt x="37" y="36"/>
                </a:cubicBezTo>
                <a:cubicBezTo>
                  <a:pt x="34" y="38"/>
                  <a:pt x="31" y="40"/>
                  <a:pt x="27" y="42"/>
                </a:cubicBezTo>
                <a:cubicBezTo>
                  <a:pt x="24" y="45"/>
                  <a:pt x="21" y="48"/>
                  <a:pt x="18" y="50"/>
                </a:cubicBezTo>
                <a:cubicBezTo>
                  <a:pt x="17" y="51"/>
                  <a:pt x="15" y="52"/>
                  <a:pt x="15" y="53"/>
                </a:cubicBezTo>
                <a:cubicBezTo>
                  <a:pt x="16" y="51"/>
                  <a:pt x="18" y="49"/>
                  <a:pt x="20" y="48"/>
                </a:cubicBezTo>
                <a:cubicBezTo>
                  <a:pt x="22" y="45"/>
                  <a:pt x="26" y="42"/>
                  <a:pt x="29" y="39"/>
                </a:cubicBezTo>
                <a:cubicBezTo>
                  <a:pt x="35" y="35"/>
                  <a:pt x="41" y="30"/>
                  <a:pt x="46" y="25"/>
                </a:cubicBezTo>
                <a:cubicBezTo>
                  <a:pt x="48" y="25"/>
                  <a:pt x="50" y="24"/>
                  <a:pt x="51" y="24"/>
                </a:cubicBezTo>
                <a:close/>
                <a:moveTo>
                  <a:pt x="59" y="22"/>
                </a:moveTo>
                <a:cubicBezTo>
                  <a:pt x="56" y="25"/>
                  <a:pt x="53" y="28"/>
                  <a:pt x="50" y="31"/>
                </a:cubicBezTo>
                <a:cubicBezTo>
                  <a:pt x="47" y="33"/>
                  <a:pt x="44" y="35"/>
                  <a:pt x="42" y="36"/>
                </a:cubicBezTo>
                <a:cubicBezTo>
                  <a:pt x="34" y="42"/>
                  <a:pt x="27" y="48"/>
                  <a:pt x="20" y="53"/>
                </a:cubicBezTo>
                <a:cubicBezTo>
                  <a:pt x="19" y="54"/>
                  <a:pt x="18" y="55"/>
                  <a:pt x="18" y="55"/>
                </a:cubicBezTo>
                <a:cubicBezTo>
                  <a:pt x="19" y="54"/>
                  <a:pt x="20" y="53"/>
                  <a:pt x="21" y="52"/>
                </a:cubicBezTo>
                <a:cubicBezTo>
                  <a:pt x="25" y="49"/>
                  <a:pt x="28" y="45"/>
                  <a:pt x="32" y="42"/>
                </a:cubicBezTo>
                <a:cubicBezTo>
                  <a:pt x="39" y="35"/>
                  <a:pt x="46" y="29"/>
                  <a:pt x="54" y="23"/>
                </a:cubicBezTo>
                <a:cubicBezTo>
                  <a:pt x="56" y="23"/>
                  <a:pt x="58" y="23"/>
                  <a:pt x="59" y="22"/>
                </a:cubicBezTo>
                <a:close/>
                <a:moveTo>
                  <a:pt x="69" y="20"/>
                </a:moveTo>
                <a:cubicBezTo>
                  <a:pt x="64" y="24"/>
                  <a:pt x="59" y="29"/>
                  <a:pt x="54" y="33"/>
                </a:cubicBezTo>
                <a:cubicBezTo>
                  <a:pt x="50" y="35"/>
                  <a:pt x="46" y="38"/>
                  <a:pt x="43" y="40"/>
                </a:cubicBezTo>
                <a:cubicBezTo>
                  <a:pt x="39" y="43"/>
                  <a:pt x="35" y="47"/>
                  <a:pt x="31" y="50"/>
                </a:cubicBezTo>
                <a:cubicBezTo>
                  <a:pt x="29" y="52"/>
                  <a:pt x="26" y="53"/>
                  <a:pt x="24" y="54"/>
                </a:cubicBezTo>
                <a:cubicBezTo>
                  <a:pt x="25" y="54"/>
                  <a:pt x="27" y="53"/>
                  <a:pt x="28" y="51"/>
                </a:cubicBezTo>
                <a:cubicBezTo>
                  <a:pt x="32" y="48"/>
                  <a:pt x="35" y="44"/>
                  <a:pt x="39" y="41"/>
                </a:cubicBezTo>
                <a:cubicBezTo>
                  <a:pt x="42" y="38"/>
                  <a:pt x="45" y="36"/>
                  <a:pt x="48" y="33"/>
                </a:cubicBezTo>
                <a:cubicBezTo>
                  <a:pt x="49" y="32"/>
                  <a:pt x="49" y="32"/>
                  <a:pt x="49" y="32"/>
                </a:cubicBezTo>
                <a:cubicBezTo>
                  <a:pt x="53" y="29"/>
                  <a:pt x="57" y="25"/>
                  <a:pt x="61" y="22"/>
                </a:cubicBezTo>
                <a:cubicBezTo>
                  <a:pt x="64" y="21"/>
                  <a:pt x="67" y="21"/>
                  <a:pt x="69" y="20"/>
                </a:cubicBezTo>
                <a:close/>
                <a:moveTo>
                  <a:pt x="90" y="13"/>
                </a:moveTo>
                <a:cubicBezTo>
                  <a:pt x="89" y="13"/>
                  <a:pt x="88" y="14"/>
                  <a:pt x="87" y="14"/>
                </a:cubicBezTo>
                <a:cubicBezTo>
                  <a:pt x="88" y="14"/>
                  <a:pt x="88" y="13"/>
                  <a:pt x="88" y="13"/>
                </a:cubicBezTo>
                <a:cubicBezTo>
                  <a:pt x="89" y="13"/>
                  <a:pt x="88" y="12"/>
                  <a:pt x="88" y="12"/>
                </a:cubicBezTo>
                <a:cubicBezTo>
                  <a:pt x="85" y="13"/>
                  <a:pt x="83" y="14"/>
                  <a:pt x="80" y="16"/>
                </a:cubicBezTo>
                <a:cubicBezTo>
                  <a:pt x="80" y="16"/>
                  <a:pt x="75" y="19"/>
                  <a:pt x="77" y="17"/>
                </a:cubicBezTo>
                <a:cubicBezTo>
                  <a:pt x="79" y="15"/>
                  <a:pt x="81" y="14"/>
                  <a:pt x="82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0" y="13"/>
                  <a:pt x="79" y="14"/>
                  <a:pt x="77" y="15"/>
                </a:cubicBezTo>
                <a:cubicBezTo>
                  <a:pt x="74" y="18"/>
                  <a:pt x="77" y="14"/>
                  <a:pt x="77" y="14"/>
                </a:cubicBezTo>
                <a:cubicBezTo>
                  <a:pt x="78" y="13"/>
                  <a:pt x="80" y="12"/>
                  <a:pt x="81" y="11"/>
                </a:cubicBezTo>
                <a:cubicBezTo>
                  <a:pt x="81" y="11"/>
                  <a:pt x="81" y="10"/>
                  <a:pt x="80" y="11"/>
                </a:cubicBezTo>
                <a:cubicBezTo>
                  <a:pt x="79" y="12"/>
                  <a:pt x="76" y="13"/>
                  <a:pt x="75" y="14"/>
                </a:cubicBezTo>
                <a:cubicBezTo>
                  <a:pt x="76" y="13"/>
                  <a:pt x="77" y="11"/>
                  <a:pt x="78" y="10"/>
                </a:cubicBezTo>
                <a:cubicBezTo>
                  <a:pt x="78" y="9"/>
                  <a:pt x="78" y="9"/>
                  <a:pt x="78" y="9"/>
                </a:cubicBezTo>
                <a:cubicBezTo>
                  <a:pt x="75" y="12"/>
                  <a:pt x="76" y="8"/>
                  <a:pt x="77" y="7"/>
                </a:cubicBezTo>
                <a:cubicBezTo>
                  <a:pt x="77" y="7"/>
                  <a:pt x="76" y="6"/>
                  <a:pt x="76" y="7"/>
                </a:cubicBezTo>
                <a:cubicBezTo>
                  <a:pt x="74" y="8"/>
                  <a:pt x="74" y="7"/>
                  <a:pt x="74" y="5"/>
                </a:cubicBezTo>
                <a:cubicBezTo>
                  <a:pt x="80" y="8"/>
                  <a:pt x="85" y="10"/>
                  <a:pt x="90" y="13"/>
                </a:cubicBezTo>
                <a:close/>
                <a:moveTo>
                  <a:pt x="79" y="17"/>
                </a:moveTo>
                <a:cubicBezTo>
                  <a:pt x="64" y="27"/>
                  <a:pt x="52" y="39"/>
                  <a:pt x="38" y="49"/>
                </a:cubicBezTo>
                <a:cubicBezTo>
                  <a:pt x="38" y="50"/>
                  <a:pt x="32" y="54"/>
                  <a:pt x="36" y="51"/>
                </a:cubicBezTo>
                <a:cubicBezTo>
                  <a:pt x="37" y="49"/>
                  <a:pt x="39" y="48"/>
                  <a:pt x="41" y="46"/>
                </a:cubicBezTo>
                <a:cubicBezTo>
                  <a:pt x="44" y="43"/>
                  <a:pt x="48" y="40"/>
                  <a:pt x="51" y="37"/>
                </a:cubicBezTo>
                <a:cubicBezTo>
                  <a:pt x="58" y="31"/>
                  <a:pt x="65" y="25"/>
                  <a:pt x="72" y="20"/>
                </a:cubicBezTo>
                <a:cubicBezTo>
                  <a:pt x="72" y="20"/>
                  <a:pt x="73" y="20"/>
                  <a:pt x="74" y="19"/>
                </a:cubicBezTo>
                <a:cubicBezTo>
                  <a:pt x="74" y="19"/>
                  <a:pt x="74" y="19"/>
                  <a:pt x="75" y="19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6" y="17"/>
                  <a:pt x="76" y="17"/>
                </a:cubicBezTo>
                <a:cubicBezTo>
                  <a:pt x="76" y="17"/>
                  <a:pt x="75" y="18"/>
                  <a:pt x="75" y="18"/>
                </a:cubicBezTo>
                <a:cubicBezTo>
                  <a:pt x="75" y="18"/>
                  <a:pt x="75" y="19"/>
                  <a:pt x="76" y="19"/>
                </a:cubicBezTo>
                <a:cubicBezTo>
                  <a:pt x="77" y="18"/>
                  <a:pt x="79" y="17"/>
                  <a:pt x="80" y="16"/>
                </a:cubicBezTo>
                <a:cubicBezTo>
                  <a:pt x="81" y="16"/>
                  <a:pt x="82" y="15"/>
                  <a:pt x="83" y="15"/>
                </a:cubicBezTo>
                <a:cubicBezTo>
                  <a:pt x="84" y="14"/>
                  <a:pt x="87" y="13"/>
                  <a:pt x="87" y="13"/>
                </a:cubicBezTo>
                <a:cubicBezTo>
                  <a:pt x="86" y="14"/>
                  <a:pt x="85" y="15"/>
                  <a:pt x="84" y="16"/>
                </a:cubicBezTo>
                <a:cubicBezTo>
                  <a:pt x="83" y="16"/>
                  <a:pt x="83" y="16"/>
                  <a:pt x="83" y="17"/>
                </a:cubicBezTo>
                <a:cubicBezTo>
                  <a:pt x="82" y="17"/>
                  <a:pt x="80" y="18"/>
                  <a:pt x="79" y="19"/>
                </a:cubicBezTo>
                <a:cubicBezTo>
                  <a:pt x="78" y="19"/>
                  <a:pt x="77" y="20"/>
                  <a:pt x="78" y="20"/>
                </a:cubicBezTo>
                <a:cubicBezTo>
                  <a:pt x="77" y="20"/>
                  <a:pt x="77" y="20"/>
                  <a:pt x="77" y="21"/>
                </a:cubicBezTo>
                <a:cubicBezTo>
                  <a:pt x="76" y="21"/>
                  <a:pt x="77" y="22"/>
                  <a:pt x="77" y="21"/>
                </a:cubicBezTo>
                <a:cubicBezTo>
                  <a:pt x="80" y="19"/>
                  <a:pt x="83" y="17"/>
                  <a:pt x="87" y="15"/>
                </a:cubicBezTo>
                <a:cubicBezTo>
                  <a:pt x="88" y="15"/>
                  <a:pt x="89" y="14"/>
                  <a:pt x="90" y="14"/>
                </a:cubicBezTo>
                <a:cubicBezTo>
                  <a:pt x="89" y="14"/>
                  <a:pt x="87" y="16"/>
                  <a:pt x="86" y="17"/>
                </a:cubicBezTo>
                <a:cubicBezTo>
                  <a:pt x="84" y="18"/>
                  <a:pt x="83" y="19"/>
                  <a:pt x="81" y="20"/>
                </a:cubicBezTo>
                <a:cubicBezTo>
                  <a:pt x="77" y="23"/>
                  <a:pt x="73" y="27"/>
                  <a:pt x="69" y="31"/>
                </a:cubicBezTo>
                <a:cubicBezTo>
                  <a:pt x="65" y="34"/>
                  <a:pt x="60" y="38"/>
                  <a:pt x="55" y="41"/>
                </a:cubicBezTo>
                <a:cubicBezTo>
                  <a:pt x="51" y="44"/>
                  <a:pt x="47" y="48"/>
                  <a:pt x="42" y="50"/>
                </a:cubicBezTo>
                <a:cubicBezTo>
                  <a:pt x="38" y="52"/>
                  <a:pt x="44" y="48"/>
                  <a:pt x="45" y="47"/>
                </a:cubicBezTo>
                <a:cubicBezTo>
                  <a:pt x="47" y="45"/>
                  <a:pt x="50" y="43"/>
                  <a:pt x="52" y="41"/>
                </a:cubicBezTo>
                <a:cubicBezTo>
                  <a:pt x="61" y="33"/>
                  <a:pt x="71" y="26"/>
                  <a:pt x="79" y="18"/>
                </a:cubicBezTo>
                <a:cubicBezTo>
                  <a:pt x="80" y="18"/>
                  <a:pt x="79" y="17"/>
                  <a:pt x="79" y="17"/>
                </a:cubicBezTo>
                <a:close/>
                <a:moveTo>
                  <a:pt x="74" y="8"/>
                </a:moveTo>
                <a:cubicBezTo>
                  <a:pt x="74" y="8"/>
                  <a:pt x="74" y="8"/>
                  <a:pt x="74" y="8"/>
                </a:cubicBezTo>
                <a:cubicBezTo>
                  <a:pt x="75" y="8"/>
                  <a:pt x="75" y="8"/>
                  <a:pt x="76" y="8"/>
                </a:cubicBezTo>
                <a:cubicBezTo>
                  <a:pt x="75" y="8"/>
                  <a:pt x="75" y="9"/>
                  <a:pt x="74" y="10"/>
                </a:cubicBezTo>
                <a:cubicBezTo>
                  <a:pt x="74" y="10"/>
                  <a:pt x="74" y="9"/>
                  <a:pt x="74" y="8"/>
                </a:cubicBezTo>
                <a:close/>
                <a:moveTo>
                  <a:pt x="75" y="15"/>
                </a:moveTo>
                <a:cubicBezTo>
                  <a:pt x="75" y="15"/>
                  <a:pt x="75" y="15"/>
                  <a:pt x="76" y="15"/>
                </a:cubicBezTo>
                <a:cubicBezTo>
                  <a:pt x="75" y="15"/>
                  <a:pt x="75" y="16"/>
                  <a:pt x="75" y="17"/>
                </a:cubicBezTo>
                <a:cubicBezTo>
                  <a:pt x="75" y="16"/>
                  <a:pt x="75" y="16"/>
                  <a:pt x="75" y="15"/>
                </a:cubicBezTo>
                <a:close/>
                <a:moveTo>
                  <a:pt x="74" y="12"/>
                </a:moveTo>
                <a:cubicBezTo>
                  <a:pt x="75" y="12"/>
                  <a:pt x="76" y="12"/>
                  <a:pt x="77" y="11"/>
                </a:cubicBezTo>
                <a:cubicBezTo>
                  <a:pt x="76" y="11"/>
                  <a:pt x="75" y="13"/>
                  <a:pt x="74" y="14"/>
                </a:cubicBezTo>
                <a:cubicBezTo>
                  <a:pt x="74" y="14"/>
                  <a:pt x="74" y="13"/>
                  <a:pt x="74" y="12"/>
                </a:cubicBezTo>
                <a:close/>
                <a:moveTo>
                  <a:pt x="74" y="5"/>
                </a:moveTo>
                <a:cubicBezTo>
                  <a:pt x="74" y="5"/>
                  <a:pt x="74" y="5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lose/>
                <a:moveTo>
                  <a:pt x="14" y="50"/>
                </a:moveTo>
                <a:cubicBezTo>
                  <a:pt x="16" y="49"/>
                  <a:pt x="18" y="48"/>
                  <a:pt x="20" y="46"/>
                </a:cubicBezTo>
                <a:cubicBezTo>
                  <a:pt x="18" y="48"/>
                  <a:pt x="16" y="50"/>
                  <a:pt x="14" y="52"/>
                </a:cubicBezTo>
                <a:cubicBezTo>
                  <a:pt x="14" y="52"/>
                  <a:pt x="14" y="51"/>
                  <a:pt x="14" y="50"/>
                </a:cubicBezTo>
                <a:close/>
                <a:moveTo>
                  <a:pt x="13" y="46"/>
                </a:moveTo>
                <a:cubicBezTo>
                  <a:pt x="22" y="42"/>
                  <a:pt x="29" y="34"/>
                  <a:pt x="37" y="28"/>
                </a:cubicBezTo>
                <a:cubicBezTo>
                  <a:pt x="37" y="29"/>
                  <a:pt x="36" y="29"/>
                  <a:pt x="36" y="30"/>
                </a:cubicBezTo>
                <a:cubicBezTo>
                  <a:pt x="33" y="32"/>
                  <a:pt x="31" y="34"/>
                  <a:pt x="28" y="37"/>
                </a:cubicBezTo>
                <a:cubicBezTo>
                  <a:pt x="23" y="41"/>
                  <a:pt x="18" y="44"/>
                  <a:pt x="14" y="49"/>
                </a:cubicBezTo>
                <a:cubicBezTo>
                  <a:pt x="14" y="48"/>
                  <a:pt x="14" y="47"/>
                  <a:pt x="13" y="46"/>
                </a:cubicBezTo>
                <a:close/>
                <a:moveTo>
                  <a:pt x="11" y="39"/>
                </a:moveTo>
                <a:cubicBezTo>
                  <a:pt x="14" y="37"/>
                  <a:pt x="17" y="34"/>
                  <a:pt x="20" y="32"/>
                </a:cubicBezTo>
                <a:cubicBezTo>
                  <a:pt x="20" y="31"/>
                  <a:pt x="21" y="31"/>
                  <a:pt x="21" y="30"/>
                </a:cubicBezTo>
                <a:cubicBezTo>
                  <a:pt x="20" y="31"/>
                  <a:pt x="19" y="33"/>
                  <a:pt x="17" y="34"/>
                </a:cubicBezTo>
                <a:cubicBezTo>
                  <a:pt x="16" y="37"/>
                  <a:pt x="14" y="39"/>
                  <a:pt x="11" y="40"/>
                </a:cubicBezTo>
                <a:cubicBezTo>
                  <a:pt x="11" y="40"/>
                  <a:pt x="11" y="39"/>
                  <a:pt x="11" y="39"/>
                </a:cubicBezTo>
                <a:close/>
                <a:moveTo>
                  <a:pt x="14" y="54"/>
                </a:moveTo>
                <a:cubicBezTo>
                  <a:pt x="17" y="53"/>
                  <a:pt x="19" y="51"/>
                  <a:pt x="21" y="49"/>
                </a:cubicBezTo>
                <a:cubicBezTo>
                  <a:pt x="24" y="46"/>
                  <a:pt x="27" y="44"/>
                  <a:pt x="31" y="41"/>
                </a:cubicBezTo>
                <a:cubicBezTo>
                  <a:pt x="35" y="38"/>
                  <a:pt x="40" y="34"/>
                  <a:pt x="44" y="30"/>
                </a:cubicBezTo>
                <a:cubicBezTo>
                  <a:pt x="41" y="33"/>
                  <a:pt x="37" y="36"/>
                  <a:pt x="34" y="39"/>
                </a:cubicBezTo>
                <a:cubicBezTo>
                  <a:pt x="27" y="45"/>
                  <a:pt x="22" y="51"/>
                  <a:pt x="14" y="57"/>
                </a:cubicBezTo>
                <a:cubicBezTo>
                  <a:pt x="14" y="56"/>
                  <a:pt x="14" y="55"/>
                  <a:pt x="14" y="54"/>
                </a:cubicBezTo>
                <a:close/>
                <a:moveTo>
                  <a:pt x="36" y="33"/>
                </a:moveTo>
                <a:cubicBezTo>
                  <a:pt x="37" y="32"/>
                  <a:pt x="37" y="32"/>
                  <a:pt x="37" y="32"/>
                </a:cubicBezTo>
                <a:cubicBezTo>
                  <a:pt x="38" y="31"/>
                  <a:pt x="40" y="30"/>
                  <a:pt x="41" y="29"/>
                </a:cubicBezTo>
                <a:cubicBezTo>
                  <a:pt x="41" y="28"/>
                  <a:pt x="47" y="23"/>
                  <a:pt x="44" y="26"/>
                </a:cubicBezTo>
                <a:cubicBezTo>
                  <a:pt x="42" y="28"/>
                  <a:pt x="39" y="30"/>
                  <a:pt x="36" y="33"/>
                </a:cubicBezTo>
                <a:close/>
                <a:moveTo>
                  <a:pt x="32" y="30"/>
                </a:moveTo>
                <a:cubicBezTo>
                  <a:pt x="30" y="32"/>
                  <a:pt x="28" y="33"/>
                  <a:pt x="26" y="35"/>
                </a:cubicBezTo>
                <a:cubicBezTo>
                  <a:pt x="22" y="39"/>
                  <a:pt x="17" y="42"/>
                  <a:pt x="13" y="45"/>
                </a:cubicBezTo>
                <a:cubicBezTo>
                  <a:pt x="13" y="45"/>
                  <a:pt x="13" y="44"/>
                  <a:pt x="13" y="43"/>
                </a:cubicBezTo>
                <a:cubicBezTo>
                  <a:pt x="20" y="41"/>
                  <a:pt x="24" y="34"/>
                  <a:pt x="30" y="30"/>
                </a:cubicBezTo>
                <a:cubicBezTo>
                  <a:pt x="31" y="29"/>
                  <a:pt x="32" y="28"/>
                  <a:pt x="33" y="28"/>
                </a:cubicBezTo>
                <a:cubicBezTo>
                  <a:pt x="33" y="28"/>
                  <a:pt x="33" y="28"/>
                  <a:pt x="33" y="27"/>
                </a:cubicBezTo>
                <a:cubicBezTo>
                  <a:pt x="33" y="28"/>
                  <a:pt x="33" y="29"/>
                  <a:pt x="32" y="30"/>
                </a:cubicBezTo>
                <a:close/>
                <a:moveTo>
                  <a:pt x="12" y="42"/>
                </a:moveTo>
                <a:cubicBezTo>
                  <a:pt x="12" y="42"/>
                  <a:pt x="12" y="42"/>
                  <a:pt x="12" y="41"/>
                </a:cubicBezTo>
                <a:cubicBezTo>
                  <a:pt x="15" y="40"/>
                  <a:pt x="18" y="38"/>
                  <a:pt x="20" y="35"/>
                </a:cubicBezTo>
                <a:cubicBezTo>
                  <a:pt x="22" y="34"/>
                  <a:pt x="24" y="32"/>
                  <a:pt x="25" y="31"/>
                </a:cubicBezTo>
                <a:cubicBezTo>
                  <a:pt x="26" y="30"/>
                  <a:pt x="28" y="29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5" y="34"/>
                  <a:pt x="17" y="38"/>
                  <a:pt x="12" y="42"/>
                </a:cubicBezTo>
                <a:close/>
                <a:moveTo>
                  <a:pt x="15" y="39"/>
                </a:moveTo>
                <a:cubicBezTo>
                  <a:pt x="9" y="43"/>
                  <a:pt x="16" y="38"/>
                  <a:pt x="17" y="36"/>
                </a:cubicBezTo>
                <a:cubicBezTo>
                  <a:pt x="19" y="34"/>
                  <a:pt x="21" y="32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4" y="29"/>
                  <a:pt x="26" y="29"/>
                  <a:pt x="27" y="29"/>
                </a:cubicBezTo>
                <a:cubicBezTo>
                  <a:pt x="23" y="32"/>
                  <a:pt x="19" y="36"/>
                  <a:pt x="15" y="39"/>
                </a:cubicBezTo>
                <a:close/>
                <a:moveTo>
                  <a:pt x="14" y="32"/>
                </a:moveTo>
                <a:cubicBezTo>
                  <a:pt x="13" y="32"/>
                  <a:pt x="11" y="36"/>
                  <a:pt x="10" y="38"/>
                </a:cubicBezTo>
                <a:cubicBezTo>
                  <a:pt x="10" y="37"/>
                  <a:pt x="9" y="36"/>
                  <a:pt x="9" y="35"/>
                </a:cubicBezTo>
                <a:cubicBezTo>
                  <a:pt x="11" y="34"/>
                  <a:pt x="12" y="33"/>
                  <a:pt x="14" y="32"/>
                </a:cubicBezTo>
                <a:close/>
                <a:moveTo>
                  <a:pt x="24" y="51"/>
                </a:moveTo>
                <a:cubicBezTo>
                  <a:pt x="28" y="48"/>
                  <a:pt x="32" y="44"/>
                  <a:pt x="36" y="41"/>
                </a:cubicBezTo>
                <a:cubicBezTo>
                  <a:pt x="39" y="39"/>
                  <a:pt x="42" y="37"/>
                  <a:pt x="45" y="35"/>
                </a:cubicBezTo>
                <a:cubicBezTo>
                  <a:pt x="44" y="36"/>
                  <a:pt x="44" y="36"/>
                  <a:pt x="43" y="37"/>
                </a:cubicBezTo>
                <a:cubicBezTo>
                  <a:pt x="37" y="43"/>
                  <a:pt x="30" y="49"/>
                  <a:pt x="22" y="55"/>
                </a:cubicBezTo>
                <a:cubicBezTo>
                  <a:pt x="22" y="55"/>
                  <a:pt x="22" y="56"/>
                  <a:pt x="22" y="56"/>
                </a:cubicBezTo>
                <a:cubicBezTo>
                  <a:pt x="20" y="56"/>
                  <a:pt x="17" y="57"/>
                  <a:pt x="15" y="57"/>
                </a:cubicBezTo>
                <a:cubicBezTo>
                  <a:pt x="18" y="56"/>
                  <a:pt x="21" y="54"/>
                  <a:pt x="24" y="51"/>
                </a:cubicBezTo>
                <a:close/>
                <a:moveTo>
                  <a:pt x="43" y="41"/>
                </a:moveTo>
                <a:cubicBezTo>
                  <a:pt x="47" y="38"/>
                  <a:pt x="50" y="36"/>
                  <a:pt x="54" y="33"/>
                </a:cubicBezTo>
                <a:cubicBezTo>
                  <a:pt x="58" y="30"/>
                  <a:pt x="61" y="27"/>
                  <a:pt x="65" y="24"/>
                </a:cubicBezTo>
                <a:cubicBezTo>
                  <a:pt x="66" y="23"/>
                  <a:pt x="68" y="22"/>
                  <a:pt x="70" y="21"/>
                </a:cubicBezTo>
                <a:cubicBezTo>
                  <a:pt x="69" y="21"/>
                  <a:pt x="68" y="22"/>
                  <a:pt x="67" y="23"/>
                </a:cubicBezTo>
                <a:cubicBezTo>
                  <a:pt x="63" y="26"/>
                  <a:pt x="59" y="30"/>
                  <a:pt x="55" y="33"/>
                </a:cubicBezTo>
                <a:cubicBezTo>
                  <a:pt x="47" y="40"/>
                  <a:pt x="40" y="46"/>
                  <a:pt x="33" y="53"/>
                </a:cubicBezTo>
                <a:cubicBezTo>
                  <a:pt x="32" y="53"/>
                  <a:pt x="32" y="53"/>
                  <a:pt x="33" y="54"/>
                </a:cubicBezTo>
                <a:cubicBezTo>
                  <a:pt x="29" y="54"/>
                  <a:pt x="26" y="55"/>
                  <a:pt x="23" y="56"/>
                </a:cubicBezTo>
                <a:cubicBezTo>
                  <a:pt x="31" y="51"/>
                  <a:pt x="37" y="46"/>
                  <a:pt x="43" y="41"/>
                </a:cubicBezTo>
                <a:close/>
                <a:moveTo>
                  <a:pt x="74" y="22"/>
                </a:moveTo>
                <a:cubicBezTo>
                  <a:pt x="75" y="21"/>
                  <a:pt x="76" y="20"/>
                  <a:pt x="78" y="19"/>
                </a:cubicBezTo>
                <a:cubicBezTo>
                  <a:pt x="76" y="20"/>
                  <a:pt x="74" y="22"/>
                  <a:pt x="72" y="23"/>
                </a:cubicBezTo>
                <a:cubicBezTo>
                  <a:pt x="68" y="27"/>
                  <a:pt x="65" y="30"/>
                  <a:pt x="61" y="33"/>
                </a:cubicBezTo>
                <a:cubicBezTo>
                  <a:pt x="53" y="39"/>
                  <a:pt x="47" y="45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7" y="52"/>
                  <a:pt x="35" y="53"/>
                  <a:pt x="33" y="53"/>
                </a:cubicBezTo>
                <a:cubicBezTo>
                  <a:pt x="48" y="44"/>
                  <a:pt x="60" y="32"/>
                  <a:pt x="74" y="22"/>
                </a:cubicBezTo>
                <a:close/>
                <a:moveTo>
                  <a:pt x="52" y="44"/>
                </a:moveTo>
                <a:cubicBezTo>
                  <a:pt x="56" y="41"/>
                  <a:pt x="61" y="38"/>
                  <a:pt x="65" y="34"/>
                </a:cubicBezTo>
                <a:cubicBezTo>
                  <a:pt x="70" y="31"/>
                  <a:pt x="74" y="28"/>
                  <a:pt x="78" y="24"/>
                </a:cubicBezTo>
                <a:cubicBezTo>
                  <a:pt x="82" y="19"/>
                  <a:pt x="87" y="18"/>
                  <a:pt x="91" y="14"/>
                </a:cubicBezTo>
                <a:cubicBezTo>
                  <a:pt x="93" y="15"/>
                  <a:pt x="94" y="15"/>
                  <a:pt x="96" y="16"/>
                </a:cubicBezTo>
                <a:cubicBezTo>
                  <a:pt x="90" y="20"/>
                  <a:pt x="85" y="25"/>
                  <a:pt x="79" y="29"/>
                </a:cubicBezTo>
                <a:cubicBezTo>
                  <a:pt x="72" y="35"/>
                  <a:pt x="64" y="41"/>
                  <a:pt x="56" y="46"/>
                </a:cubicBezTo>
                <a:cubicBezTo>
                  <a:pt x="55" y="46"/>
                  <a:pt x="54" y="47"/>
                  <a:pt x="53" y="48"/>
                </a:cubicBezTo>
                <a:cubicBezTo>
                  <a:pt x="54" y="47"/>
                  <a:pt x="55" y="46"/>
                  <a:pt x="56" y="45"/>
                </a:cubicBezTo>
                <a:cubicBezTo>
                  <a:pt x="58" y="43"/>
                  <a:pt x="59" y="42"/>
                  <a:pt x="61" y="41"/>
                </a:cubicBezTo>
                <a:cubicBezTo>
                  <a:pt x="63" y="38"/>
                  <a:pt x="66" y="36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1"/>
                  <a:pt x="79" y="27"/>
                  <a:pt x="83" y="23"/>
                </a:cubicBezTo>
                <a:cubicBezTo>
                  <a:pt x="87" y="21"/>
                  <a:pt x="90" y="18"/>
                  <a:pt x="94" y="16"/>
                </a:cubicBezTo>
                <a:cubicBezTo>
                  <a:pt x="94" y="16"/>
                  <a:pt x="94" y="15"/>
                  <a:pt x="93" y="15"/>
                </a:cubicBezTo>
                <a:cubicBezTo>
                  <a:pt x="93" y="16"/>
                  <a:pt x="92" y="16"/>
                  <a:pt x="92" y="16"/>
                </a:cubicBezTo>
                <a:cubicBezTo>
                  <a:pt x="92" y="16"/>
                  <a:pt x="91" y="16"/>
                  <a:pt x="91" y="17"/>
                </a:cubicBezTo>
                <a:cubicBezTo>
                  <a:pt x="89" y="18"/>
                  <a:pt x="87" y="20"/>
                  <a:pt x="85" y="21"/>
                </a:cubicBezTo>
                <a:cubicBezTo>
                  <a:pt x="84" y="22"/>
                  <a:pt x="83" y="23"/>
                  <a:pt x="82" y="24"/>
                </a:cubicBezTo>
                <a:cubicBezTo>
                  <a:pt x="78" y="27"/>
                  <a:pt x="74" y="30"/>
                  <a:pt x="70" y="33"/>
                </a:cubicBezTo>
                <a:cubicBezTo>
                  <a:pt x="70" y="33"/>
                  <a:pt x="69" y="33"/>
                  <a:pt x="69" y="34"/>
                </a:cubicBezTo>
                <a:cubicBezTo>
                  <a:pt x="61" y="39"/>
                  <a:pt x="53" y="44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1"/>
                  <a:pt x="42" y="51"/>
                  <a:pt x="40" y="52"/>
                </a:cubicBezTo>
                <a:cubicBezTo>
                  <a:pt x="44" y="50"/>
                  <a:pt x="48" y="47"/>
                  <a:pt x="52" y="44"/>
                </a:cubicBezTo>
                <a:close/>
                <a:moveTo>
                  <a:pt x="101" y="19"/>
                </a:moveTo>
                <a:cubicBezTo>
                  <a:pt x="93" y="23"/>
                  <a:pt x="86" y="29"/>
                  <a:pt x="80" y="35"/>
                </a:cubicBezTo>
                <a:cubicBezTo>
                  <a:pt x="77" y="38"/>
                  <a:pt x="73" y="40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2" y="41"/>
                  <a:pt x="74" y="40"/>
                  <a:pt x="75" y="38"/>
                </a:cubicBezTo>
                <a:cubicBezTo>
                  <a:pt x="82" y="32"/>
                  <a:pt x="89" y="27"/>
                  <a:pt x="95" y="21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7" y="19"/>
                  <a:pt x="97" y="19"/>
                </a:cubicBezTo>
                <a:cubicBezTo>
                  <a:pt x="98" y="18"/>
                  <a:pt x="97" y="18"/>
                  <a:pt x="97" y="18"/>
                </a:cubicBezTo>
                <a:cubicBezTo>
                  <a:pt x="93" y="21"/>
                  <a:pt x="89" y="24"/>
                  <a:pt x="85" y="27"/>
                </a:cubicBezTo>
                <a:cubicBezTo>
                  <a:pt x="89" y="24"/>
                  <a:pt x="93" y="21"/>
                  <a:pt x="97" y="17"/>
                </a:cubicBezTo>
                <a:cubicBezTo>
                  <a:pt x="98" y="17"/>
                  <a:pt x="99" y="18"/>
                  <a:pt x="101" y="19"/>
                </a:cubicBezTo>
                <a:close/>
                <a:moveTo>
                  <a:pt x="103" y="20"/>
                </a:moveTo>
                <a:cubicBezTo>
                  <a:pt x="98" y="23"/>
                  <a:pt x="93" y="27"/>
                  <a:pt x="89" y="31"/>
                </a:cubicBezTo>
                <a:cubicBezTo>
                  <a:pt x="86" y="33"/>
                  <a:pt x="82" y="35"/>
                  <a:pt x="80" y="38"/>
                </a:cubicBezTo>
                <a:cubicBezTo>
                  <a:pt x="78" y="39"/>
                  <a:pt x="77" y="41"/>
                  <a:pt x="75" y="42"/>
                </a:cubicBezTo>
                <a:cubicBezTo>
                  <a:pt x="70" y="47"/>
                  <a:pt x="76" y="40"/>
                  <a:pt x="77" y="39"/>
                </a:cubicBezTo>
                <a:cubicBezTo>
                  <a:pt x="78" y="38"/>
                  <a:pt x="79" y="37"/>
                  <a:pt x="80" y="36"/>
                </a:cubicBezTo>
                <a:cubicBezTo>
                  <a:pt x="81" y="35"/>
                  <a:pt x="82" y="34"/>
                  <a:pt x="84" y="33"/>
                </a:cubicBezTo>
                <a:cubicBezTo>
                  <a:pt x="89" y="28"/>
                  <a:pt x="96" y="24"/>
                  <a:pt x="102" y="19"/>
                </a:cubicBezTo>
                <a:cubicBezTo>
                  <a:pt x="102" y="19"/>
                  <a:pt x="103" y="20"/>
                  <a:pt x="103" y="20"/>
                </a:cubicBezTo>
                <a:close/>
                <a:moveTo>
                  <a:pt x="88" y="29"/>
                </a:moveTo>
                <a:cubicBezTo>
                  <a:pt x="91" y="26"/>
                  <a:pt x="95" y="23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8" y="21"/>
                  <a:pt x="98" y="21"/>
                </a:cubicBezTo>
                <a:cubicBezTo>
                  <a:pt x="96" y="23"/>
                  <a:pt x="95" y="24"/>
                  <a:pt x="93" y="25"/>
                </a:cubicBezTo>
                <a:cubicBezTo>
                  <a:pt x="91" y="27"/>
                  <a:pt x="89" y="28"/>
                  <a:pt x="88" y="29"/>
                </a:cubicBezTo>
                <a:close/>
                <a:moveTo>
                  <a:pt x="59" y="41"/>
                </a:moveTo>
                <a:cubicBezTo>
                  <a:pt x="57" y="43"/>
                  <a:pt x="54" y="46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0" y="49"/>
                  <a:pt x="49" y="50"/>
                  <a:pt x="48" y="50"/>
                </a:cubicBezTo>
                <a:cubicBezTo>
                  <a:pt x="51" y="47"/>
                  <a:pt x="55" y="44"/>
                  <a:pt x="59" y="41"/>
                </a:cubicBezTo>
                <a:close/>
                <a:moveTo>
                  <a:pt x="81" y="30"/>
                </a:moveTo>
                <a:cubicBezTo>
                  <a:pt x="80" y="31"/>
                  <a:pt x="79" y="32"/>
                  <a:pt x="78" y="33"/>
                </a:cubicBezTo>
                <a:cubicBezTo>
                  <a:pt x="75" y="35"/>
                  <a:pt x="72" y="38"/>
                  <a:pt x="69" y="40"/>
                </a:cubicBezTo>
                <a:cubicBezTo>
                  <a:pt x="69" y="41"/>
                  <a:pt x="69" y="41"/>
                  <a:pt x="68" y="41"/>
                </a:cubicBezTo>
                <a:cubicBezTo>
                  <a:pt x="69" y="40"/>
                  <a:pt x="70" y="39"/>
                  <a:pt x="71" y="38"/>
                </a:cubicBezTo>
                <a:cubicBezTo>
                  <a:pt x="74" y="35"/>
                  <a:pt x="77" y="33"/>
                  <a:pt x="80" y="31"/>
                </a:cubicBezTo>
                <a:cubicBezTo>
                  <a:pt x="81" y="31"/>
                  <a:pt x="81" y="31"/>
                  <a:pt x="81" y="30"/>
                </a:cubicBezTo>
                <a:close/>
                <a:moveTo>
                  <a:pt x="75" y="40"/>
                </a:moveTo>
                <a:cubicBezTo>
                  <a:pt x="73" y="42"/>
                  <a:pt x="72" y="43"/>
                  <a:pt x="71" y="44"/>
                </a:cubicBezTo>
                <a:cubicBezTo>
                  <a:pt x="71" y="44"/>
                  <a:pt x="71" y="45"/>
                  <a:pt x="71" y="45"/>
                </a:cubicBezTo>
                <a:cubicBezTo>
                  <a:pt x="70" y="45"/>
                  <a:pt x="69" y="45"/>
                  <a:pt x="68" y="45"/>
                </a:cubicBezTo>
                <a:cubicBezTo>
                  <a:pt x="70" y="44"/>
                  <a:pt x="72" y="42"/>
                  <a:pt x="75" y="40"/>
                </a:cubicBezTo>
                <a:close/>
                <a:moveTo>
                  <a:pt x="84" y="50"/>
                </a:moveTo>
                <a:cubicBezTo>
                  <a:pt x="88" y="47"/>
                  <a:pt x="92" y="43"/>
                  <a:pt x="96" y="39"/>
                </a:cubicBezTo>
                <a:cubicBezTo>
                  <a:pt x="95" y="41"/>
                  <a:pt x="94" y="42"/>
                  <a:pt x="93" y="43"/>
                </a:cubicBezTo>
                <a:cubicBezTo>
                  <a:pt x="90" y="46"/>
                  <a:pt x="86" y="49"/>
                  <a:pt x="84" y="53"/>
                </a:cubicBezTo>
                <a:cubicBezTo>
                  <a:pt x="84" y="52"/>
                  <a:pt x="84" y="51"/>
                  <a:pt x="84" y="50"/>
                </a:cubicBezTo>
                <a:close/>
                <a:moveTo>
                  <a:pt x="83" y="46"/>
                </a:moveTo>
                <a:cubicBezTo>
                  <a:pt x="87" y="44"/>
                  <a:pt x="90" y="41"/>
                  <a:pt x="93" y="38"/>
                </a:cubicBezTo>
                <a:cubicBezTo>
                  <a:pt x="96" y="35"/>
                  <a:pt x="98" y="33"/>
                  <a:pt x="100" y="31"/>
                </a:cubicBezTo>
                <a:cubicBezTo>
                  <a:pt x="100" y="31"/>
                  <a:pt x="101" y="31"/>
                  <a:pt x="101" y="30"/>
                </a:cubicBezTo>
                <a:cubicBezTo>
                  <a:pt x="98" y="33"/>
                  <a:pt x="96" y="35"/>
                  <a:pt x="94" y="38"/>
                </a:cubicBezTo>
                <a:cubicBezTo>
                  <a:pt x="91" y="42"/>
                  <a:pt x="87" y="45"/>
                  <a:pt x="83" y="49"/>
                </a:cubicBezTo>
                <a:cubicBezTo>
                  <a:pt x="83" y="48"/>
                  <a:pt x="83" y="47"/>
                  <a:pt x="83" y="46"/>
                </a:cubicBezTo>
                <a:close/>
                <a:moveTo>
                  <a:pt x="82" y="44"/>
                </a:moveTo>
                <a:cubicBezTo>
                  <a:pt x="84" y="42"/>
                  <a:pt x="86" y="41"/>
                  <a:pt x="88" y="39"/>
                </a:cubicBezTo>
                <a:cubicBezTo>
                  <a:pt x="86" y="41"/>
                  <a:pt x="84" y="43"/>
                  <a:pt x="83" y="45"/>
                </a:cubicBezTo>
                <a:cubicBezTo>
                  <a:pt x="83" y="45"/>
                  <a:pt x="82" y="44"/>
                  <a:pt x="82" y="44"/>
                </a:cubicBezTo>
                <a:cubicBezTo>
                  <a:pt x="82" y="44"/>
                  <a:pt x="82" y="44"/>
                  <a:pt x="82" y="4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0" y="43"/>
                  <a:pt x="80" y="43"/>
                  <a:pt x="79" y="43"/>
                </a:cubicBezTo>
                <a:cubicBezTo>
                  <a:pt x="82" y="41"/>
                  <a:pt x="84" y="39"/>
                  <a:pt x="87" y="36"/>
                </a:cubicBezTo>
                <a:cubicBezTo>
                  <a:pt x="91" y="32"/>
                  <a:pt x="96" y="29"/>
                  <a:pt x="100" y="26"/>
                </a:cubicBezTo>
                <a:cubicBezTo>
                  <a:pt x="100" y="27"/>
                  <a:pt x="99" y="27"/>
                  <a:pt x="98" y="28"/>
                </a:cubicBezTo>
                <a:cubicBezTo>
                  <a:pt x="96" y="29"/>
                  <a:pt x="94" y="31"/>
                  <a:pt x="92" y="32"/>
                </a:cubicBezTo>
                <a:cubicBezTo>
                  <a:pt x="88" y="36"/>
                  <a:pt x="85" y="39"/>
                  <a:pt x="81" y="43"/>
                </a:cubicBezTo>
                <a:close/>
                <a:moveTo>
                  <a:pt x="84" y="55"/>
                </a:moveTo>
                <a:cubicBezTo>
                  <a:pt x="84" y="55"/>
                  <a:pt x="84" y="55"/>
                  <a:pt x="84" y="54"/>
                </a:cubicBezTo>
                <a:cubicBezTo>
                  <a:pt x="86" y="51"/>
                  <a:pt x="89" y="48"/>
                  <a:pt x="92" y="44"/>
                </a:cubicBezTo>
                <a:cubicBezTo>
                  <a:pt x="95" y="42"/>
                  <a:pt x="97" y="39"/>
                  <a:pt x="100" y="36"/>
                </a:cubicBezTo>
                <a:cubicBezTo>
                  <a:pt x="100" y="35"/>
                  <a:pt x="101" y="35"/>
                  <a:pt x="102" y="34"/>
                </a:cubicBezTo>
                <a:cubicBezTo>
                  <a:pt x="96" y="41"/>
                  <a:pt x="90" y="48"/>
                  <a:pt x="84" y="55"/>
                </a:cubicBezTo>
                <a:close/>
                <a:moveTo>
                  <a:pt x="109" y="24"/>
                </a:moveTo>
                <a:cubicBezTo>
                  <a:pt x="109" y="25"/>
                  <a:pt x="108" y="26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4" y="29"/>
                  <a:pt x="102" y="32"/>
                  <a:pt x="100" y="34"/>
                </a:cubicBezTo>
                <a:cubicBezTo>
                  <a:pt x="98" y="37"/>
                  <a:pt x="95" y="39"/>
                  <a:pt x="93" y="42"/>
                </a:cubicBezTo>
                <a:cubicBezTo>
                  <a:pt x="90" y="44"/>
                  <a:pt x="87" y="46"/>
                  <a:pt x="84" y="49"/>
                </a:cubicBezTo>
                <a:cubicBezTo>
                  <a:pt x="85" y="48"/>
                  <a:pt x="86" y="47"/>
                  <a:pt x="87" y="46"/>
                </a:cubicBezTo>
                <a:cubicBezTo>
                  <a:pt x="89" y="45"/>
                  <a:pt x="90" y="43"/>
                  <a:pt x="91" y="42"/>
                </a:cubicBezTo>
                <a:cubicBezTo>
                  <a:pt x="94" y="40"/>
                  <a:pt x="96" y="37"/>
                  <a:pt x="98" y="35"/>
                </a:cubicBezTo>
                <a:cubicBezTo>
                  <a:pt x="100" y="32"/>
                  <a:pt x="103" y="29"/>
                  <a:pt x="106" y="27"/>
                </a:cubicBezTo>
                <a:cubicBezTo>
                  <a:pt x="107" y="27"/>
                  <a:pt x="107" y="26"/>
                  <a:pt x="107" y="26"/>
                </a:cubicBezTo>
                <a:cubicBezTo>
                  <a:pt x="107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4" y="27"/>
                  <a:pt x="100" y="30"/>
                  <a:pt x="96" y="34"/>
                </a:cubicBezTo>
                <a:cubicBezTo>
                  <a:pt x="92" y="37"/>
                  <a:pt x="89" y="42"/>
                  <a:pt x="85" y="45"/>
                </a:cubicBezTo>
                <a:cubicBezTo>
                  <a:pt x="83" y="45"/>
                  <a:pt x="83" y="46"/>
                  <a:pt x="84" y="45"/>
                </a:cubicBezTo>
                <a:cubicBezTo>
                  <a:pt x="85" y="43"/>
                  <a:pt x="86" y="42"/>
                  <a:pt x="88" y="40"/>
                </a:cubicBezTo>
                <a:cubicBezTo>
                  <a:pt x="90" y="38"/>
                  <a:pt x="92" y="36"/>
                  <a:pt x="94" y="34"/>
                </a:cubicBezTo>
                <a:cubicBezTo>
                  <a:pt x="97" y="31"/>
                  <a:pt x="101" y="28"/>
                  <a:pt x="105" y="25"/>
                </a:cubicBezTo>
                <a:cubicBezTo>
                  <a:pt x="105" y="25"/>
                  <a:pt x="106" y="25"/>
                  <a:pt x="106" y="24"/>
                </a:cubicBezTo>
                <a:cubicBezTo>
                  <a:pt x="106" y="24"/>
                  <a:pt x="107" y="24"/>
                  <a:pt x="107" y="23"/>
                </a:cubicBezTo>
                <a:cubicBezTo>
                  <a:pt x="107" y="23"/>
                  <a:pt x="107" y="23"/>
                  <a:pt x="106" y="23"/>
                </a:cubicBezTo>
                <a:cubicBezTo>
                  <a:pt x="103" y="26"/>
                  <a:pt x="98" y="28"/>
                  <a:pt x="95" y="31"/>
                </a:cubicBezTo>
                <a:cubicBezTo>
                  <a:pt x="91" y="35"/>
                  <a:pt x="88" y="39"/>
                  <a:pt x="84" y="42"/>
                </a:cubicBezTo>
                <a:cubicBezTo>
                  <a:pt x="83" y="42"/>
                  <a:pt x="83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3" y="42"/>
                  <a:pt x="85" y="40"/>
                  <a:pt x="86" y="39"/>
                </a:cubicBezTo>
                <a:cubicBezTo>
                  <a:pt x="88" y="37"/>
                  <a:pt x="90" y="35"/>
                  <a:pt x="92" y="33"/>
                </a:cubicBezTo>
                <a:cubicBezTo>
                  <a:pt x="96" y="29"/>
                  <a:pt x="101" y="27"/>
                  <a:pt x="104" y="23"/>
                </a:cubicBezTo>
                <a:cubicBezTo>
                  <a:pt x="105" y="23"/>
                  <a:pt x="104" y="23"/>
                  <a:pt x="104" y="23"/>
                </a:cubicBezTo>
                <a:cubicBezTo>
                  <a:pt x="97" y="27"/>
                  <a:pt x="90" y="32"/>
                  <a:pt x="84" y="38"/>
                </a:cubicBezTo>
                <a:cubicBezTo>
                  <a:pt x="83" y="39"/>
                  <a:pt x="81" y="40"/>
                  <a:pt x="80" y="42"/>
                </a:cubicBezTo>
                <a:cubicBezTo>
                  <a:pt x="75" y="45"/>
                  <a:pt x="79" y="42"/>
                  <a:pt x="80" y="41"/>
                </a:cubicBezTo>
                <a:cubicBezTo>
                  <a:pt x="83" y="38"/>
                  <a:pt x="86" y="35"/>
                  <a:pt x="89" y="32"/>
                </a:cubicBezTo>
                <a:cubicBezTo>
                  <a:pt x="94" y="28"/>
                  <a:pt x="99" y="25"/>
                  <a:pt x="103" y="21"/>
                </a:cubicBezTo>
                <a:cubicBezTo>
                  <a:pt x="104" y="21"/>
                  <a:pt x="104" y="20"/>
                  <a:pt x="104" y="20"/>
                </a:cubicBezTo>
                <a:cubicBezTo>
                  <a:pt x="106" y="21"/>
                  <a:pt x="107" y="23"/>
                  <a:pt x="109" y="24"/>
                </a:cubicBezTo>
                <a:close/>
                <a:moveTo>
                  <a:pt x="91" y="36"/>
                </a:moveTo>
                <a:cubicBezTo>
                  <a:pt x="93" y="34"/>
                  <a:pt x="95" y="32"/>
                  <a:pt x="97" y="31"/>
                </a:cubicBezTo>
                <a:cubicBezTo>
                  <a:pt x="96" y="32"/>
                  <a:pt x="95" y="33"/>
                  <a:pt x="94" y="34"/>
                </a:cubicBezTo>
                <a:cubicBezTo>
                  <a:pt x="93" y="34"/>
                  <a:pt x="92" y="35"/>
                  <a:pt x="91" y="3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9" name="圖片 18" descr="一張含有 建築物, 桌, 坐, 起居 的圖片&#10;&#10;自動產生的描述">
            <a:extLst>
              <a:ext uri="{FF2B5EF4-FFF2-40B4-BE49-F238E27FC236}">
                <a16:creationId xmlns:a16="http://schemas.microsoft.com/office/drawing/2014/main" id="{E8EDC1D6-487F-4D44-AAF7-DD04E016B7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b="9596"/>
          <a:stretch/>
        </p:blipFill>
        <p:spPr>
          <a:xfrm>
            <a:off x="60974" y="3526721"/>
            <a:ext cx="2171993" cy="1143049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Freeform 158">
            <a:extLst>
              <a:ext uri="{FF2B5EF4-FFF2-40B4-BE49-F238E27FC236}">
                <a16:creationId xmlns:a16="http://schemas.microsoft.com/office/drawing/2014/main" id="{DA6E805C-BCF3-4E5A-99D9-6ABB118BB945}"/>
              </a:ext>
            </a:extLst>
          </p:cNvPr>
          <p:cNvSpPr>
            <a:spLocks noEditPoints="1"/>
          </p:cNvSpPr>
          <p:nvPr/>
        </p:nvSpPr>
        <p:spPr bwMode="auto">
          <a:xfrm rot="797689" flipV="1">
            <a:off x="2360111" y="3831464"/>
            <a:ext cx="423862" cy="228600"/>
          </a:xfrm>
          <a:custGeom>
            <a:avLst/>
            <a:gdLst>
              <a:gd name="T0" fmla="*/ 72 w 113"/>
              <a:gd name="T1" fmla="*/ 1 h 61"/>
              <a:gd name="T2" fmla="*/ 11 w 113"/>
              <a:gd name="T3" fmla="*/ 59 h 61"/>
              <a:gd name="T4" fmla="*/ 84 w 113"/>
              <a:gd name="T5" fmla="*/ 35 h 61"/>
              <a:gd name="T6" fmla="*/ 83 w 113"/>
              <a:gd name="T7" fmla="*/ 31 h 61"/>
              <a:gd name="T8" fmla="*/ 89 w 113"/>
              <a:gd name="T9" fmla="*/ 23 h 61"/>
              <a:gd name="T10" fmla="*/ 7 w 113"/>
              <a:gd name="T11" fmla="*/ 33 h 61"/>
              <a:gd name="T12" fmla="*/ 16 w 113"/>
              <a:gd name="T13" fmla="*/ 31 h 61"/>
              <a:gd name="T14" fmla="*/ 15 w 113"/>
              <a:gd name="T15" fmla="*/ 42 h 61"/>
              <a:gd name="T16" fmla="*/ 16 w 113"/>
              <a:gd name="T17" fmla="*/ 44 h 61"/>
              <a:gd name="T18" fmla="*/ 26 w 113"/>
              <a:gd name="T19" fmla="*/ 39 h 61"/>
              <a:gd name="T20" fmla="*/ 18 w 113"/>
              <a:gd name="T21" fmla="*/ 50 h 61"/>
              <a:gd name="T22" fmla="*/ 50 w 113"/>
              <a:gd name="T23" fmla="*/ 31 h 61"/>
              <a:gd name="T24" fmla="*/ 59 w 113"/>
              <a:gd name="T25" fmla="*/ 22 h 61"/>
              <a:gd name="T26" fmla="*/ 39 w 113"/>
              <a:gd name="T27" fmla="*/ 41 h 61"/>
              <a:gd name="T28" fmla="*/ 88 w 113"/>
              <a:gd name="T29" fmla="*/ 13 h 61"/>
              <a:gd name="T30" fmla="*/ 77 w 113"/>
              <a:gd name="T31" fmla="*/ 14 h 61"/>
              <a:gd name="T32" fmla="*/ 76 w 113"/>
              <a:gd name="T33" fmla="*/ 7 h 61"/>
              <a:gd name="T34" fmla="*/ 51 w 113"/>
              <a:gd name="T35" fmla="*/ 37 h 61"/>
              <a:gd name="T36" fmla="*/ 75 w 113"/>
              <a:gd name="T37" fmla="*/ 18 h 61"/>
              <a:gd name="T38" fmla="*/ 79 w 113"/>
              <a:gd name="T39" fmla="*/ 19 h 61"/>
              <a:gd name="T40" fmla="*/ 81 w 113"/>
              <a:gd name="T41" fmla="*/ 20 h 61"/>
              <a:gd name="T42" fmla="*/ 79 w 113"/>
              <a:gd name="T43" fmla="*/ 17 h 61"/>
              <a:gd name="T44" fmla="*/ 76 w 113"/>
              <a:gd name="T45" fmla="*/ 15 h 61"/>
              <a:gd name="T46" fmla="*/ 74 w 113"/>
              <a:gd name="T47" fmla="*/ 5 h 61"/>
              <a:gd name="T48" fmla="*/ 14 w 113"/>
              <a:gd name="T49" fmla="*/ 52 h 61"/>
              <a:gd name="T50" fmla="*/ 13 w 113"/>
              <a:gd name="T51" fmla="*/ 46 h 61"/>
              <a:gd name="T52" fmla="*/ 14 w 113"/>
              <a:gd name="T53" fmla="*/ 54 h 61"/>
              <a:gd name="T54" fmla="*/ 36 w 113"/>
              <a:gd name="T55" fmla="*/ 33 h 61"/>
              <a:gd name="T56" fmla="*/ 13 w 113"/>
              <a:gd name="T57" fmla="*/ 45 h 61"/>
              <a:gd name="T58" fmla="*/ 12 w 113"/>
              <a:gd name="T59" fmla="*/ 41 h 61"/>
              <a:gd name="T60" fmla="*/ 17 w 113"/>
              <a:gd name="T61" fmla="*/ 36 h 61"/>
              <a:gd name="T62" fmla="*/ 9 w 113"/>
              <a:gd name="T63" fmla="*/ 35 h 61"/>
              <a:gd name="T64" fmla="*/ 22 w 113"/>
              <a:gd name="T65" fmla="*/ 56 h 61"/>
              <a:gd name="T66" fmla="*/ 67 w 113"/>
              <a:gd name="T67" fmla="*/ 23 h 61"/>
              <a:gd name="T68" fmla="*/ 78 w 113"/>
              <a:gd name="T69" fmla="*/ 19 h 61"/>
              <a:gd name="T70" fmla="*/ 52 w 113"/>
              <a:gd name="T71" fmla="*/ 44 h 61"/>
              <a:gd name="T72" fmla="*/ 53 w 113"/>
              <a:gd name="T73" fmla="*/ 48 h 61"/>
              <a:gd name="T74" fmla="*/ 93 w 113"/>
              <a:gd name="T75" fmla="*/ 15 h 61"/>
              <a:gd name="T76" fmla="*/ 46 w 113"/>
              <a:gd name="T77" fmla="*/ 50 h 61"/>
              <a:gd name="T78" fmla="*/ 70 w 113"/>
              <a:gd name="T79" fmla="*/ 43 h 61"/>
              <a:gd name="T80" fmla="*/ 85 w 113"/>
              <a:gd name="T81" fmla="*/ 27 h 61"/>
              <a:gd name="T82" fmla="*/ 77 w 113"/>
              <a:gd name="T83" fmla="*/ 39 h 61"/>
              <a:gd name="T84" fmla="*/ 99 w 113"/>
              <a:gd name="T85" fmla="*/ 21 h 61"/>
              <a:gd name="T86" fmla="*/ 48 w 113"/>
              <a:gd name="T87" fmla="*/ 50 h 61"/>
              <a:gd name="T88" fmla="*/ 80 w 113"/>
              <a:gd name="T89" fmla="*/ 31 h 61"/>
              <a:gd name="T90" fmla="*/ 84 w 113"/>
              <a:gd name="T91" fmla="*/ 50 h 61"/>
              <a:gd name="T92" fmla="*/ 100 w 113"/>
              <a:gd name="T93" fmla="*/ 31 h 61"/>
              <a:gd name="T94" fmla="*/ 83 w 113"/>
              <a:gd name="T95" fmla="*/ 45 h 61"/>
              <a:gd name="T96" fmla="*/ 100 w 113"/>
              <a:gd name="T97" fmla="*/ 26 h 61"/>
              <a:gd name="T98" fmla="*/ 100 w 113"/>
              <a:gd name="T99" fmla="*/ 36 h 61"/>
              <a:gd name="T100" fmla="*/ 93 w 113"/>
              <a:gd name="T101" fmla="*/ 42 h 61"/>
              <a:gd name="T102" fmla="*/ 108 w 113"/>
              <a:gd name="T103" fmla="*/ 25 h 61"/>
              <a:gd name="T104" fmla="*/ 105 w 113"/>
              <a:gd name="T105" fmla="*/ 25 h 61"/>
              <a:gd name="T106" fmla="*/ 82 w 113"/>
              <a:gd name="T107" fmla="*/ 43 h 61"/>
              <a:gd name="T108" fmla="*/ 80 w 113"/>
              <a:gd name="T109" fmla="*/ 41 h 61"/>
              <a:gd name="T110" fmla="*/ 94 w 113"/>
              <a:gd name="T111" fmla="*/ 3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61">
                <a:moveTo>
                  <a:pt x="84" y="59"/>
                </a:moveTo>
                <a:cubicBezTo>
                  <a:pt x="85" y="59"/>
                  <a:pt x="85" y="59"/>
                  <a:pt x="86" y="59"/>
                </a:cubicBezTo>
                <a:cubicBezTo>
                  <a:pt x="94" y="47"/>
                  <a:pt x="104" y="36"/>
                  <a:pt x="112" y="24"/>
                </a:cubicBezTo>
                <a:cubicBezTo>
                  <a:pt x="113" y="24"/>
                  <a:pt x="113" y="23"/>
                  <a:pt x="113" y="23"/>
                </a:cubicBezTo>
                <a:cubicBezTo>
                  <a:pt x="112" y="23"/>
                  <a:pt x="112" y="23"/>
                  <a:pt x="112" y="22"/>
                </a:cubicBezTo>
                <a:cubicBezTo>
                  <a:pt x="106" y="18"/>
                  <a:pt x="98" y="14"/>
                  <a:pt x="91" y="10"/>
                </a:cubicBezTo>
                <a:cubicBezTo>
                  <a:pt x="85" y="7"/>
                  <a:pt x="79" y="4"/>
                  <a:pt x="72" y="1"/>
                </a:cubicBezTo>
                <a:cubicBezTo>
                  <a:pt x="72" y="0"/>
                  <a:pt x="71" y="1"/>
                  <a:pt x="71" y="1"/>
                </a:cubicBezTo>
                <a:cubicBezTo>
                  <a:pt x="70" y="1"/>
                  <a:pt x="69" y="2"/>
                  <a:pt x="70" y="3"/>
                </a:cubicBezTo>
                <a:cubicBezTo>
                  <a:pt x="71" y="7"/>
                  <a:pt x="71" y="12"/>
                  <a:pt x="72" y="17"/>
                </a:cubicBezTo>
                <a:cubicBezTo>
                  <a:pt x="49" y="21"/>
                  <a:pt x="26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0"/>
                  <a:pt x="1" y="31"/>
                  <a:pt x="1" y="31"/>
                </a:cubicBezTo>
                <a:cubicBezTo>
                  <a:pt x="9" y="37"/>
                  <a:pt x="12" y="49"/>
                  <a:pt x="11" y="59"/>
                </a:cubicBezTo>
                <a:cubicBezTo>
                  <a:pt x="11" y="59"/>
                  <a:pt x="11" y="60"/>
                  <a:pt x="12" y="60"/>
                </a:cubicBezTo>
                <a:cubicBezTo>
                  <a:pt x="12" y="60"/>
                  <a:pt x="13" y="61"/>
                  <a:pt x="13" y="61"/>
                </a:cubicBezTo>
                <a:cubicBezTo>
                  <a:pt x="35" y="57"/>
                  <a:pt x="57" y="50"/>
                  <a:pt x="80" y="46"/>
                </a:cubicBezTo>
                <a:cubicBezTo>
                  <a:pt x="81" y="50"/>
                  <a:pt x="81" y="54"/>
                  <a:pt x="82" y="58"/>
                </a:cubicBezTo>
                <a:cubicBezTo>
                  <a:pt x="82" y="59"/>
                  <a:pt x="83" y="60"/>
                  <a:pt x="84" y="59"/>
                </a:cubicBezTo>
                <a:close/>
                <a:moveTo>
                  <a:pt x="73" y="44"/>
                </a:moveTo>
                <a:cubicBezTo>
                  <a:pt x="77" y="42"/>
                  <a:pt x="81" y="38"/>
                  <a:pt x="84" y="35"/>
                </a:cubicBezTo>
                <a:cubicBezTo>
                  <a:pt x="84" y="35"/>
                  <a:pt x="84" y="35"/>
                  <a:pt x="85" y="35"/>
                </a:cubicBezTo>
                <a:cubicBezTo>
                  <a:pt x="82" y="38"/>
                  <a:pt x="79" y="41"/>
                  <a:pt x="77" y="44"/>
                </a:cubicBezTo>
                <a:cubicBezTo>
                  <a:pt x="75" y="44"/>
                  <a:pt x="74" y="44"/>
                  <a:pt x="73" y="44"/>
                </a:cubicBezTo>
                <a:close/>
                <a:moveTo>
                  <a:pt x="62" y="46"/>
                </a:moveTo>
                <a:cubicBezTo>
                  <a:pt x="67" y="43"/>
                  <a:pt x="72" y="39"/>
                  <a:pt x="76" y="35"/>
                </a:cubicBezTo>
                <a:cubicBezTo>
                  <a:pt x="81" y="31"/>
                  <a:pt x="86" y="28"/>
                  <a:pt x="91" y="24"/>
                </a:cubicBezTo>
                <a:cubicBezTo>
                  <a:pt x="88" y="26"/>
                  <a:pt x="85" y="29"/>
                  <a:pt x="83" y="31"/>
                </a:cubicBezTo>
                <a:cubicBezTo>
                  <a:pt x="77" y="36"/>
                  <a:pt x="71" y="41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4" y="46"/>
                  <a:pt x="62" y="46"/>
                </a:cubicBezTo>
                <a:close/>
                <a:moveTo>
                  <a:pt x="53" y="49"/>
                </a:moveTo>
                <a:cubicBezTo>
                  <a:pt x="67" y="40"/>
                  <a:pt x="79" y="29"/>
                  <a:pt x="92" y="20"/>
                </a:cubicBezTo>
                <a:cubicBezTo>
                  <a:pt x="93" y="19"/>
                  <a:pt x="97" y="15"/>
                  <a:pt x="94" y="18"/>
                </a:cubicBezTo>
                <a:cubicBezTo>
                  <a:pt x="92" y="20"/>
                  <a:pt x="91" y="22"/>
                  <a:pt x="89" y="23"/>
                </a:cubicBezTo>
                <a:cubicBezTo>
                  <a:pt x="86" y="26"/>
                  <a:pt x="82" y="29"/>
                  <a:pt x="79" y="31"/>
                </a:cubicBezTo>
                <a:cubicBezTo>
                  <a:pt x="72" y="36"/>
                  <a:pt x="67" y="42"/>
                  <a:pt x="60" y="47"/>
                </a:cubicBezTo>
                <a:cubicBezTo>
                  <a:pt x="58" y="48"/>
                  <a:pt x="56" y="48"/>
                  <a:pt x="53" y="49"/>
                </a:cubicBezTo>
                <a:close/>
                <a:moveTo>
                  <a:pt x="5" y="31"/>
                </a:moveTo>
                <a:cubicBezTo>
                  <a:pt x="7" y="31"/>
                  <a:pt x="8" y="31"/>
                  <a:pt x="9" y="31"/>
                </a:cubicBezTo>
                <a:cubicBezTo>
                  <a:pt x="8" y="31"/>
                  <a:pt x="8" y="32"/>
                  <a:pt x="7" y="32"/>
                </a:cubicBezTo>
                <a:cubicBezTo>
                  <a:pt x="6" y="32"/>
                  <a:pt x="7" y="33"/>
                  <a:pt x="7" y="33"/>
                </a:cubicBezTo>
                <a:cubicBezTo>
                  <a:pt x="7" y="32"/>
                  <a:pt x="11" y="30"/>
                  <a:pt x="10" y="32"/>
                </a:cubicBezTo>
                <a:cubicBezTo>
                  <a:pt x="9" y="33"/>
                  <a:pt x="9" y="33"/>
                  <a:pt x="8" y="34"/>
                </a:cubicBezTo>
                <a:cubicBezTo>
                  <a:pt x="7" y="33"/>
                  <a:pt x="6" y="32"/>
                  <a:pt x="5" y="31"/>
                </a:cubicBezTo>
                <a:close/>
                <a:moveTo>
                  <a:pt x="21" y="29"/>
                </a:moveTo>
                <a:cubicBezTo>
                  <a:pt x="19" y="31"/>
                  <a:pt x="17" y="33"/>
                  <a:pt x="15" y="35"/>
                </a:cubicBezTo>
                <a:cubicBezTo>
                  <a:pt x="15" y="35"/>
                  <a:pt x="11" y="38"/>
                  <a:pt x="11" y="37"/>
                </a:cubicBezTo>
                <a:cubicBezTo>
                  <a:pt x="13" y="35"/>
                  <a:pt x="15" y="33"/>
                  <a:pt x="16" y="31"/>
                </a:cubicBezTo>
                <a:cubicBezTo>
                  <a:pt x="16" y="31"/>
                  <a:pt x="16" y="30"/>
                  <a:pt x="15" y="30"/>
                </a:cubicBezTo>
                <a:cubicBezTo>
                  <a:pt x="13" y="31"/>
                  <a:pt x="11" y="33"/>
                  <a:pt x="9" y="34"/>
                </a:cubicBezTo>
                <a:cubicBezTo>
                  <a:pt x="8" y="35"/>
                  <a:pt x="10" y="33"/>
                  <a:pt x="10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5" y="30"/>
                  <a:pt x="18" y="30"/>
                  <a:pt x="21" y="29"/>
                </a:cubicBezTo>
                <a:close/>
                <a:moveTo>
                  <a:pt x="31" y="28"/>
                </a:moveTo>
                <a:cubicBezTo>
                  <a:pt x="25" y="32"/>
                  <a:pt x="21" y="38"/>
                  <a:pt x="15" y="42"/>
                </a:cubicBezTo>
                <a:cubicBezTo>
                  <a:pt x="11" y="44"/>
                  <a:pt x="15" y="41"/>
                  <a:pt x="16" y="40"/>
                </a:cubicBezTo>
                <a:cubicBezTo>
                  <a:pt x="18" y="38"/>
                  <a:pt x="20" y="37"/>
                  <a:pt x="22" y="36"/>
                </a:cubicBezTo>
                <a:cubicBezTo>
                  <a:pt x="25" y="33"/>
                  <a:pt x="27" y="31"/>
                  <a:pt x="30" y="28"/>
                </a:cubicBezTo>
                <a:cubicBezTo>
                  <a:pt x="30" y="28"/>
                  <a:pt x="31" y="28"/>
                  <a:pt x="31" y="28"/>
                </a:cubicBezTo>
                <a:close/>
                <a:moveTo>
                  <a:pt x="39" y="26"/>
                </a:moveTo>
                <a:cubicBezTo>
                  <a:pt x="30" y="31"/>
                  <a:pt x="24" y="39"/>
                  <a:pt x="16" y="44"/>
                </a:cubicBezTo>
                <a:cubicBezTo>
                  <a:pt x="12" y="46"/>
                  <a:pt x="13" y="46"/>
                  <a:pt x="16" y="44"/>
                </a:cubicBezTo>
                <a:cubicBezTo>
                  <a:pt x="18" y="42"/>
                  <a:pt x="21" y="40"/>
                  <a:pt x="24" y="38"/>
                </a:cubicBezTo>
                <a:cubicBezTo>
                  <a:pt x="28" y="35"/>
                  <a:pt x="31" y="31"/>
                  <a:pt x="35" y="27"/>
                </a:cubicBezTo>
                <a:cubicBezTo>
                  <a:pt x="36" y="27"/>
                  <a:pt x="37" y="27"/>
                  <a:pt x="39" y="26"/>
                </a:cubicBezTo>
                <a:close/>
                <a:moveTo>
                  <a:pt x="44" y="25"/>
                </a:moveTo>
                <a:cubicBezTo>
                  <a:pt x="34" y="32"/>
                  <a:pt x="27" y="41"/>
                  <a:pt x="16" y="48"/>
                </a:cubicBezTo>
                <a:cubicBezTo>
                  <a:pt x="12" y="51"/>
                  <a:pt x="16" y="48"/>
                  <a:pt x="18" y="46"/>
                </a:cubicBezTo>
                <a:cubicBezTo>
                  <a:pt x="20" y="43"/>
                  <a:pt x="23" y="41"/>
                  <a:pt x="26" y="39"/>
                </a:cubicBezTo>
                <a:cubicBezTo>
                  <a:pt x="31" y="35"/>
                  <a:pt x="36" y="30"/>
                  <a:pt x="41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6"/>
                  <a:pt x="43" y="26"/>
                  <a:pt x="44" y="25"/>
                </a:cubicBezTo>
                <a:close/>
                <a:moveTo>
                  <a:pt x="51" y="24"/>
                </a:moveTo>
                <a:cubicBezTo>
                  <a:pt x="46" y="27"/>
                  <a:pt x="42" y="32"/>
                  <a:pt x="37" y="36"/>
                </a:cubicBezTo>
                <a:cubicBezTo>
                  <a:pt x="34" y="38"/>
                  <a:pt x="31" y="40"/>
                  <a:pt x="27" y="42"/>
                </a:cubicBezTo>
                <a:cubicBezTo>
                  <a:pt x="24" y="45"/>
                  <a:pt x="21" y="48"/>
                  <a:pt x="18" y="50"/>
                </a:cubicBezTo>
                <a:cubicBezTo>
                  <a:pt x="17" y="51"/>
                  <a:pt x="15" y="52"/>
                  <a:pt x="15" y="53"/>
                </a:cubicBezTo>
                <a:cubicBezTo>
                  <a:pt x="16" y="51"/>
                  <a:pt x="18" y="49"/>
                  <a:pt x="20" y="48"/>
                </a:cubicBezTo>
                <a:cubicBezTo>
                  <a:pt x="22" y="45"/>
                  <a:pt x="26" y="42"/>
                  <a:pt x="29" y="39"/>
                </a:cubicBezTo>
                <a:cubicBezTo>
                  <a:pt x="35" y="35"/>
                  <a:pt x="41" y="30"/>
                  <a:pt x="46" y="25"/>
                </a:cubicBezTo>
                <a:cubicBezTo>
                  <a:pt x="48" y="25"/>
                  <a:pt x="50" y="24"/>
                  <a:pt x="51" y="24"/>
                </a:cubicBezTo>
                <a:close/>
                <a:moveTo>
                  <a:pt x="59" y="22"/>
                </a:moveTo>
                <a:cubicBezTo>
                  <a:pt x="56" y="25"/>
                  <a:pt x="53" y="28"/>
                  <a:pt x="50" y="31"/>
                </a:cubicBezTo>
                <a:cubicBezTo>
                  <a:pt x="47" y="33"/>
                  <a:pt x="44" y="35"/>
                  <a:pt x="42" y="36"/>
                </a:cubicBezTo>
                <a:cubicBezTo>
                  <a:pt x="34" y="42"/>
                  <a:pt x="27" y="48"/>
                  <a:pt x="20" y="53"/>
                </a:cubicBezTo>
                <a:cubicBezTo>
                  <a:pt x="19" y="54"/>
                  <a:pt x="18" y="55"/>
                  <a:pt x="18" y="55"/>
                </a:cubicBezTo>
                <a:cubicBezTo>
                  <a:pt x="19" y="54"/>
                  <a:pt x="20" y="53"/>
                  <a:pt x="21" y="52"/>
                </a:cubicBezTo>
                <a:cubicBezTo>
                  <a:pt x="25" y="49"/>
                  <a:pt x="28" y="45"/>
                  <a:pt x="32" y="42"/>
                </a:cubicBezTo>
                <a:cubicBezTo>
                  <a:pt x="39" y="35"/>
                  <a:pt x="46" y="29"/>
                  <a:pt x="54" y="23"/>
                </a:cubicBezTo>
                <a:cubicBezTo>
                  <a:pt x="56" y="23"/>
                  <a:pt x="58" y="23"/>
                  <a:pt x="59" y="22"/>
                </a:cubicBezTo>
                <a:close/>
                <a:moveTo>
                  <a:pt x="69" y="20"/>
                </a:moveTo>
                <a:cubicBezTo>
                  <a:pt x="64" y="24"/>
                  <a:pt x="59" y="29"/>
                  <a:pt x="54" y="33"/>
                </a:cubicBezTo>
                <a:cubicBezTo>
                  <a:pt x="50" y="35"/>
                  <a:pt x="46" y="38"/>
                  <a:pt x="43" y="40"/>
                </a:cubicBezTo>
                <a:cubicBezTo>
                  <a:pt x="39" y="43"/>
                  <a:pt x="35" y="47"/>
                  <a:pt x="31" y="50"/>
                </a:cubicBezTo>
                <a:cubicBezTo>
                  <a:pt x="29" y="52"/>
                  <a:pt x="26" y="53"/>
                  <a:pt x="24" y="54"/>
                </a:cubicBezTo>
                <a:cubicBezTo>
                  <a:pt x="25" y="54"/>
                  <a:pt x="27" y="53"/>
                  <a:pt x="28" y="51"/>
                </a:cubicBezTo>
                <a:cubicBezTo>
                  <a:pt x="32" y="48"/>
                  <a:pt x="35" y="44"/>
                  <a:pt x="39" y="41"/>
                </a:cubicBezTo>
                <a:cubicBezTo>
                  <a:pt x="42" y="38"/>
                  <a:pt x="45" y="36"/>
                  <a:pt x="48" y="33"/>
                </a:cubicBezTo>
                <a:cubicBezTo>
                  <a:pt x="49" y="32"/>
                  <a:pt x="49" y="32"/>
                  <a:pt x="49" y="32"/>
                </a:cubicBezTo>
                <a:cubicBezTo>
                  <a:pt x="53" y="29"/>
                  <a:pt x="57" y="25"/>
                  <a:pt x="61" y="22"/>
                </a:cubicBezTo>
                <a:cubicBezTo>
                  <a:pt x="64" y="21"/>
                  <a:pt x="67" y="21"/>
                  <a:pt x="69" y="20"/>
                </a:cubicBezTo>
                <a:close/>
                <a:moveTo>
                  <a:pt x="90" y="13"/>
                </a:moveTo>
                <a:cubicBezTo>
                  <a:pt x="89" y="13"/>
                  <a:pt x="88" y="14"/>
                  <a:pt x="87" y="14"/>
                </a:cubicBezTo>
                <a:cubicBezTo>
                  <a:pt x="88" y="14"/>
                  <a:pt x="88" y="13"/>
                  <a:pt x="88" y="13"/>
                </a:cubicBezTo>
                <a:cubicBezTo>
                  <a:pt x="89" y="13"/>
                  <a:pt x="88" y="12"/>
                  <a:pt x="88" y="12"/>
                </a:cubicBezTo>
                <a:cubicBezTo>
                  <a:pt x="85" y="13"/>
                  <a:pt x="83" y="14"/>
                  <a:pt x="80" y="16"/>
                </a:cubicBezTo>
                <a:cubicBezTo>
                  <a:pt x="80" y="16"/>
                  <a:pt x="75" y="19"/>
                  <a:pt x="77" y="17"/>
                </a:cubicBezTo>
                <a:cubicBezTo>
                  <a:pt x="79" y="15"/>
                  <a:pt x="81" y="14"/>
                  <a:pt x="82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0" y="13"/>
                  <a:pt x="79" y="14"/>
                  <a:pt x="77" y="15"/>
                </a:cubicBezTo>
                <a:cubicBezTo>
                  <a:pt x="74" y="18"/>
                  <a:pt x="77" y="14"/>
                  <a:pt x="77" y="14"/>
                </a:cubicBezTo>
                <a:cubicBezTo>
                  <a:pt x="78" y="13"/>
                  <a:pt x="80" y="12"/>
                  <a:pt x="81" y="11"/>
                </a:cubicBezTo>
                <a:cubicBezTo>
                  <a:pt x="81" y="11"/>
                  <a:pt x="81" y="10"/>
                  <a:pt x="80" y="11"/>
                </a:cubicBezTo>
                <a:cubicBezTo>
                  <a:pt x="79" y="12"/>
                  <a:pt x="76" y="13"/>
                  <a:pt x="75" y="14"/>
                </a:cubicBezTo>
                <a:cubicBezTo>
                  <a:pt x="76" y="13"/>
                  <a:pt x="77" y="11"/>
                  <a:pt x="78" y="10"/>
                </a:cubicBezTo>
                <a:cubicBezTo>
                  <a:pt x="78" y="9"/>
                  <a:pt x="78" y="9"/>
                  <a:pt x="78" y="9"/>
                </a:cubicBezTo>
                <a:cubicBezTo>
                  <a:pt x="75" y="12"/>
                  <a:pt x="76" y="8"/>
                  <a:pt x="77" y="7"/>
                </a:cubicBezTo>
                <a:cubicBezTo>
                  <a:pt x="77" y="7"/>
                  <a:pt x="76" y="6"/>
                  <a:pt x="76" y="7"/>
                </a:cubicBezTo>
                <a:cubicBezTo>
                  <a:pt x="74" y="8"/>
                  <a:pt x="74" y="7"/>
                  <a:pt x="74" y="5"/>
                </a:cubicBezTo>
                <a:cubicBezTo>
                  <a:pt x="80" y="8"/>
                  <a:pt x="85" y="10"/>
                  <a:pt x="90" y="13"/>
                </a:cubicBezTo>
                <a:close/>
                <a:moveTo>
                  <a:pt x="79" y="17"/>
                </a:moveTo>
                <a:cubicBezTo>
                  <a:pt x="64" y="27"/>
                  <a:pt x="52" y="39"/>
                  <a:pt x="38" y="49"/>
                </a:cubicBezTo>
                <a:cubicBezTo>
                  <a:pt x="38" y="50"/>
                  <a:pt x="32" y="54"/>
                  <a:pt x="36" y="51"/>
                </a:cubicBezTo>
                <a:cubicBezTo>
                  <a:pt x="37" y="49"/>
                  <a:pt x="39" y="48"/>
                  <a:pt x="41" y="46"/>
                </a:cubicBezTo>
                <a:cubicBezTo>
                  <a:pt x="44" y="43"/>
                  <a:pt x="48" y="40"/>
                  <a:pt x="51" y="37"/>
                </a:cubicBezTo>
                <a:cubicBezTo>
                  <a:pt x="58" y="31"/>
                  <a:pt x="65" y="25"/>
                  <a:pt x="72" y="20"/>
                </a:cubicBezTo>
                <a:cubicBezTo>
                  <a:pt x="72" y="20"/>
                  <a:pt x="73" y="20"/>
                  <a:pt x="74" y="19"/>
                </a:cubicBezTo>
                <a:cubicBezTo>
                  <a:pt x="74" y="19"/>
                  <a:pt x="74" y="19"/>
                  <a:pt x="75" y="19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6" y="17"/>
                  <a:pt x="76" y="17"/>
                </a:cubicBezTo>
                <a:cubicBezTo>
                  <a:pt x="76" y="17"/>
                  <a:pt x="75" y="18"/>
                  <a:pt x="75" y="18"/>
                </a:cubicBezTo>
                <a:cubicBezTo>
                  <a:pt x="75" y="18"/>
                  <a:pt x="75" y="19"/>
                  <a:pt x="76" y="19"/>
                </a:cubicBezTo>
                <a:cubicBezTo>
                  <a:pt x="77" y="18"/>
                  <a:pt x="79" y="17"/>
                  <a:pt x="80" y="16"/>
                </a:cubicBezTo>
                <a:cubicBezTo>
                  <a:pt x="81" y="16"/>
                  <a:pt x="82" y="15"/>
                  <a:pt x="83" y="15"/>
                </a:cubicBezTo>
                <a:cubicBezTo>
                  <a:pt x="84" y="14"/>
                  <a:pt x="87" y="13"/>
                  <a:pt x="87" y="13"/>
                </a:cubicBezTo>
                <a:cubicBezTo>
                  <a:pt x="86" y="14"/>
                  <a:pt x="85" y="15"/>
                  <a:pt x="84" y="16"/>
                </a:cubicBezTo>
                <a:cubicBezTo>
                  <a:pt x="83" y="16"/>
                  <a:pt x="83" y="16"/>
                  <a:pt x="83" y="17"/>
                </a:cubicBezTo>
                <a:cubicBezTo>
                  <a:pt x="82" y="17"/>
                  <a:pt x="80" y="18"/>
                  <a:pt x="79" y="19"/>
                </a:cubicBezTo>
                <a:cubicBezTo>
                  <a:pt x="78" y="19"/>
                  <a:pt x="77" y="20"/>
                  <a:pt x="78" y="20"/>
                </a:cubicBezTo>
                <a:cubicBezTo>
                  <a:pt x="77" y="20"/>
                  <a:pt x="77" y="20"/>
                  <a:pt x="77" y="21"/>
                </a:cubicBezTo>
                <a:cubicBezTo>
                  <a:pt x="76" y="21"/>
                  <a:pt x="77" y="22"/>
                  <a:pt x="77" y="21"/>
                </a:cubicBezTo>
                <a:cubicBezTo>
                  <a:pt x="80" y="19"/>
                  <a:pt x="83" y="17"/>
                  <a:pt x="87" y="15"/>
                </a:cubicBezTo>
                <a:cubicBezTo>
                  <a:pt x="88" y="15"/>
                  <a:pt x="89" y="14"/>
                  <a:pt x="90" y="14"/>
                </a:cubicBezTo>
                <a:cubicBezTo>
                  <a:pt x="89" y="14"/>
                  <a:pt x="87" y="16"/>
                  <a:pt x="86" y="17"/>
                </a:cubicBezTo>
                <a:cubicBezTo>
                  <a:pt x="84" y="18"/>
                  <a:pt x="83" y="19"/>
                  <a:pt x="81" y="20"/>
                </a:cubicBezTo>
                <a:cubicBezTo>
                  <a:pt x="77" y="23"/>
                  <a:pt x="73" y="27"/>
                  <a:pt x="69" y="31"/>
                </a:cubicBezTo>
                <a:cubicBezTo>
                  <a:pt x="65" y="34"/>
                  <a:pt x="60" y="38"/>
                  <a:pt x="55" y="41"/>
                </a:cubicBezTo>
                <a:cubicBezTo>
                  <a:pt x="51" y="44"/>
                  <a:pt x="47" y="48"/>
                  <a:pt x="42" y="50"/>
                </a:cubicBezTo>
                <a:cubicBezTo>
                  <a:pt x="38" y="52"/>
                  <a:pt x="44" y="48"/>
                  <a:pt x="45" y="47"/>
                </a:cubicBezTo>
                <a:cubicBezTo>
                  <a:pt x="47" y="45"/>
                  <a:pt x="50" y="43"/>
                  <a:pt x="52" y="41"/>
                </a:cubicBezTo>
                <a:cubicBezTo>
                  <a:pt x="61" y="33"/>
                  <a:pt x="71" y="26"/>
                  <a:pt x="79" y="18"/>
                </a:cubicBezTo>
                <a:cubicBezTo>
                  <a:pt x="80" y="18"/>
                  <a:pt x="79" y="17"/>
                  <a:pt x="79" y="17"/>
                </a:cubicBezTo>
                <a:close/>
                <a:moveTo>
                  <a:pt x="74" y="8"/>
                </a:moveTo>
                <a:cubicBezTo>
                  <a:pt x="74" y="8"/>
                  <a:pt x="74" y="8"/>
                  <a:pt x="74" y="8"/>
                </a:cubicBezTo>
                <a:cubicBezTo>
                  <a:pt x="75" y="8"/>
                  <a:pt x="75" y="8"/>
                  <a:pt x="76" y="8"/>
                </a:cubicBezTo>
                <a:cubicBezTo>
                  <a:pt x="75" y="8"/>
                  <a:pt x="75" y="9"/>
                  <a:pt x="74" y="10"/>
                </a:cubicBezTo>
                <a:cubicBezTo>
                  <a:pt x="74" y="10"/>
                  <a:pt x="74" y="9"/>
                  <a:pt x="74" y="8"/>
                </a:cubicBezTo>
                <a:close/>
                <a:moveTo>
                  <a:pt x="75" y="15"/>
                </a:moveTo>
                <a:cubicBezTo>
                  <a:pt x="75" y="15"/>
                  <a:pt x="75" y="15"/>
                  <a:pt x="76" y="15"/>
                </a:cubicBezTo>
                <a:cubicBezTo>
                  <a:pt x="75" y="15"/>
                  <a:pt x="75" y="16"/>
                  <a:pt x="75" y="17"/>
                </a:cubicBezTo>
                <a:cubicBezTo>
                  <a:pt x="75" y="16"/>
                  <a:pt x="75" y="16"/>
                  <a:pt x="75" y="15"/>
                </a:cubicBezTo>
                <a:close/>
                <a:moveTo>
                  <a:pt x="74" y="12"/>
                </a:moveTo>
                <a:cubicBezTo>
                  <a:pt x="75" y="12"/>
                  <a:pt x="76" y="12"/>
                  <a:pt x="77" y="11"/>
                </a:cubicBezTo>
                <a:cubicBezTo>
                  <a:pt x="76" y="11"/>
                  <a:pt x="75" y="13"/>
                  <a:pt x="74" y="14"/>
                </a:cubicBezTo>
                <a:cubicBezTo>
                  <a:pt x="74" y="14"/>
                  <a:pt x="74" y="13"/>
                  <a:pt x="74" y="12"/>
                </a:cubicBezTo>
                <a:close/>
                <a:moveTo>
                  <a:pt x="74" y="5"/>
                </a:moveTo>
                <a:cubicBezTo>
                  <a:pt x="74" y="5"/>
                  <a:pt x="74" y="5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lose/>
                <a:moveTo>
                  <a:pt x="14" y="50"/>
                </a:moveTo>
                <a:cubicBezTo>
                  <a:pt x="16" y="49"/>
                  <a:pt x="18" y="48"/>
                  <a:pt x="20" y="46"/>
                </a:cubicBezTo>
                <a:cubicBezTo>
                  <a:pt x="18" y="48"/>
                  <a:pt x="16" y="50"/>
                  <a:pt x="14" y="52"/>
                </a:cubicBezTo>
                <a:cubicBezTo>
                  <a:pt x="14" y="52"/>
                  <a:pt x="14" y="51"/>
                  <a:pt x="14" y="50"/>
                </a:cubicBezTo>
                <a:close/>
                <a:moveTo>
                  <a:pt x="13" y="46"/>
                </a:moveTo>
                <a:cubicBezTo>
                  <a:pt x="22" y="42"/>
                  <a:pt x="29" y="34"/>
                  <a:pt x="37" y="28"/>
                </a:cubicBezTo>
                <a:cubicBezTo>
                  <a:pt x="37" y="29"/>
                  <a:pt x="36" y="29"/>
                  <a:pt x="36" y="30"/>
                </a:cubicBezTo>
                <a:cubicBezTo>
                  <a:pt x="33" y="32"/>
                  <a:pt x="31" y="34"/>
                  <a:pt x="28" y="37"/>
                </a:cubicBezTo>
                <a:cubicBezTo>
                  <a:pt x="23" y="41"/>
                  <a:pt x="18" y="44"/>
                  <a:pt x="14" y="49"/>
                </a:cubicBezTo>
                <a:cubicBezTo>
                  <a:pt x="14" y="48"/>
                  <a:pt x="14" y="47"/>
                  <a:pt x="13" y="46"/>
                </a:cubicBezTo>
                <a:close/>
                <a:moveTo>
                  <a:pt x="11" y="39"/>
                </a:moveTo>
                <a:cubicBezTo>
                  <a:pt x="14" y="37"/>
                  <a:pt x="17" y="34"/>
                  <a:pt x="20" y="32"/>
                </a:cubicBezTo>
                <a:cubicBezTo>
                  <a:pt x="20" y="31"/>
                  <a:pt x="21" y="31"/>
                  <a:pt x="21" y="30"/>
                </a:cubicBezTo>
                <a:cubicBezTo>
                  <a:pt x="20" y="31"/>
                  <a:pt x="19" y="33"/>
                  <a:pt x="17" y="34"/>
                </a:cubicBezTo>
                <a:cubicBezTo>
                  <a:pt x="16" y="37"/>
                  <a:pt x="14" y="39"/>
                  <a:pt x="11" y="40"/>
                </a:cubicBezTo>
                <a:cubicBezTo>
                  <a:pt x="11" y="40"/>
                  <a:pt x="11" y="39"/>
                  <a:pt x="11" y="39"/>
                </a:cubicBezTo>
                <a:close/>
                <a:moveTo>
                  <a:pt x="14" y="54"/>
                </a:moveTo>
                <a:cubicBezTo>
                  <a:pt x="17" y="53"/>
                  <a:pt x="19" y="51"/>
                  <a:pt x="21" y="49"/>
                </a:cubicBezTo>
                <a:cubicBezTo>
                  <a:pt x="24" y="46"/>
                  <a:pt x="27" y="44"/>
                  <a:pt x="31" y="41"/>
                </a:cubicBezTo>
                <a:cubicBezTo>
                  <a:pt x="35" y="38"/>
                  <a:pt x="40" y="34"/>
                  <a:pt x="44" y="30"/>
                </a:cubicBezTo>
                <a:cubicBezTo>
                  <a:pt x="41" y="33"/>
                  <a:pt x="37" y="36"/>
                  <a:pt x="34" y="39"/>
                </a:cubicBezTo>
                <a:cubicBezTo>
                  <a:pt x="27" y="45"/>
                  <a:pt x="22" y="51"/>
                  <a:pt x="14" y="57"/>
                </a:cubicBezTo>
                <a:cubicBezTo>
                  <a:pt x="14" y="56"/>
                  <a:pt x="14" y="55"/>
                  <a:pt x="14" y="54"/>
                </a:cubicBezTo>
                <a:close/>
                <a:moveTo>
                  <a:pt x="36" y="33"/>
                </a:moveTo>
                <a:cubicBezTo>
                  <a:pt x="37" y="32"/>
                  <a:pt x="37" y="32"/>
                  <a:pt x="37" y="32"/>
                </a:cubicBezTo>
                <a:cubicBezTo>
                  <a:pt x="38" y="31"/>
                  <a:pt x="40" y="30"/>
                  <a:pt x="41" y="29"/>
                </a:cubicBezTo>
                <a:cubicBezTo>
                  <a:pt x="41" y="28"/>
                  <a:pt x="47" y="23"/>
                  <a:pt x="44" y="26"/>
                </a:cubicBezTo>
                <a:cubicBezTo>
                  <a:pt x="42" y="28"/>
                  <a:pt x="39" y="30"/>
                  <a:pt x="36" y="33"/>
                </a:cubicBezTo>
                <a:close/>
                <a:moveTo>
                  <a:pt x="32" y="30"/>
                </a:moveTo>
                <a:cubicBezTo>
                  <a:pt x="30" y="32"/>
                  <a:pt x="28" y="33"/>
                  <a:pt x="26" y="35"/>
                </a:cubicBezTo>
                <a:cubicBezTo>
                  <a:pt x="22" y="39"/>
                  <a:pt x="17" y="42"/>
                  <a:pt x="13" y="45"/>
                </a:cubicBezTo>
                <a:cubicBezTo>
                  <a:pt x="13" y="45"/>
                  <a:pt x="13" y="44"/>
                  <a:pt x="13" y="43"/>
                </a:cubicBezTo>
                <a:cubicBezTo>
                  <a:pt x="20" y="41"/>
                  <a:pt x="24" y="34"/>
                  <a:pt x="30" y="30"/>
                </a:cubicBezTo>
                <a:cubicBezTo>
                  <a:pt x="31" y="29"/>
                  <a:pt x="32" y="28"/>
                  <a:pt x="33" y="28"/>
                </a:cubicBezTo>
                <a:cubicBezTo>
                  <a:pt x="33" y="28"/>
                  <a:pt x="33" y="28"/>
                  <a:pt x="33" y="27"/>
                </a:cubicBezTo>
                <a:cubicBezTo>
                  <a:pt x="33" y="28"/>
                  <a:pt x="33" y="29"/>
                  <a:pt x="32" y="30"/>
                </a:cubicBezTo>
                <a:close/>
                <a:moveTo>
                  <a:pt x="12" y="42"/>
                </a:moveTo>
                <a:cubicBezTo>
                  <a:pt x="12" y="42"/>
                  <a:pt x="12" y="42"/>
                  <a:pt x="12" y="41"/>
                </a:cubicBezTo>
                <a:cubicBezTo>
                  <a:pt x="15" y="40"/>
                  <a:pt x="18" y="38"/>
                  <a:pt x="20" y="35"/>
                </a:cubicBezTo>
                <a:cubicBezTo>
                  <a:pt x="22" y="34"/>
                  <a:pt x="24" y="32"/>
                  <a:pt x="25" y="31"/>
                </a:cubicBezTo>
                <a:cubicBezTo>
                  <a:pt x="26" y="30"/>
                  <a:pt x="28" y="29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5" y="34"/>
                  <a:pt x="17" y="38"/>
                  <a:pt x="12" y="42"/>
                </a:cubicBezTo>
                <a:close/>
                <a:moveTo>
                  <a:pt x="15" y="39"/>
                </a:moveTo>
                <a:cubicBezTo>
                  <a:pt x="9" y="43"/>
                  <a:pt x="16" y="38"/>
                  <a:pt x="17" y="36"/>
                </a:cubicBezTo>
                <a:cubicBezTo>
                  <a:pt x="19" y="34"/>
                  <a:pt x="21" y="32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4" y="29"/>
                  <a:pt x="26" y="29"/>
                  <a:pt x="27" y="29"/>
                </a:cubicBezTo>
                <a:cubicBezTo>
                  <a:pt x="23" y="32"/>
                  <a:pt x="19" y="36"/>
                  <a:pt x="15" y="39"/>
                </a:cubicBezTo>
                <a:close/>
                <a:moveTo>
                  <a:pt x="14" y="32"/>
                </a:moveTo>
                <a:cubicBezTo>
                  <a:pt x="13" y="32"/>
                  <a:pt x="11" y="36"/>
                  <a:pt x="10" y="38"/>
                </a:cubicBezTo>
                <a:cubicBezTo>
                  <a:pt x="10" y="37"/>
                  <a:pt x="9" y="36"/>
                  <a:pt x="9" y="35"/>
                </a:cubicBezTo>
                <a:cubicBezTo>
                  <a:pt x="11" y="34"/>
                  <a:pt x="12" y="33"/>
                  <a:pt x="14" y="32"/>
                </a:cubicBezTo>
                <a:close/>
                <a:moveTo>
                  <a:pt x="24" y="51"/>
                </a:moveTo>
                <a:cubicBezTo>
                  <a:pt x="28" y="48"/>
                  <a:pt x="32" y="44"/>
                  <a:pt x="36" y="41"/>
                </a:cubicBezTo>
                <a:cubicBezTo>
                  <a:pt x="39" y="39"/>
                  <a:pt x="42" y="37"/>
                  <a:pt x="45" y="35"/>
                </a:cubicBezTo>
                <a:cubicBezTo>
                  <a:pt x="44" y="36"/>
                  <a:pt x="44" y="36"/>
                  <a:pt x="43" y="37"/>
                </a:cubicBezTo>
                <a:cubicBezTo>
                  <a:pt x="37" y="43"/>
                  <a:pt x="30" y="49"/>
                  <a:pt x="22" y="55"/>
                </a:cubicBezTo>
                <a:cubicBezTo>
                  <a:pt x="22" y="55"/>
                  <a:pt x="22" y="56"/>
                  <a:pt x="22" y="56"/>
                </a:cubicBezTo>
                <a:cubicBezTo>
                  <a:pt x="20" y="56"/>
                  <a:pt x="17" y="57"/>
                  <a:pt x="15" y="57"/>
                </a:cubicBezTo>
                <a:cubicBezTo>
                  <a:pt x="18" y="56"/>
                  <a:pt x="21" y="54"/>
                  <a:pt x="24" y="51"/>
                </a:cubicBezTo>
                <a:close/>
                <a:moveTo>
                  <a:pt x="43" y="41"/>
                </a:moveTo>
                <a:cubicBezTo>
                  <a:pt x="47" y="38"/>
                  <a:pt x="50" y="36"/>
                  <a:pt x="54" y="33"/>
                </a:cubicBezTo>
                <a:cubicBezTo>
                  <a:pt x="58" y="30"/>
                  <a:pt x="61" y="27"/>
                  <a:pt x="65" y="24"/>
                </a:cubicBezTo>
                <a:cubicBezTo>
                  <a:pt x="66" y="23"/>
                  <a:pt x="68" y="22"/>
                  <a:pt x="70" y="21"/>
                </a:cubicBezTo>
                <a:cubicBezTo>
                  <a:pt x="69" y="21"/>
                  <a:pt x="68" y="22"/>
                  <a:pt x="67" y="23"/>
                </a:cubicBezTo>
                <a:cubicBezTo>
                  <a:pt x="63" y="26"/>
                  <a:pt x="59" y="30"/>
                  <a:pt x="55" y="33"/>
                </a:cubicBezTo>
                <a:cubicBezTo>
                  <a:pt x="47" y="40"/>
                  <a:pt x="40" y="46"/>
                  <a:pt x="33" y="53"/>
                </a:cubicBezTo>
                <a:cubicBezTo>
                  <a:pt x="32" y="53"/>
                  <a:pt x="32" y="53"/>
                  <a:pt x="33" y="54"/>
                </a:cubicBezTo>
                <a:cubicBezTo>
                  <a:pt x="29" y="54"/>
                  <a:pt x="26" y="55"/>
                  <a:pt x="23" y="56"/>
                </a:cubicBezTo>
                <a:cubicBezTo>
                  <a:pt x="31" y="51"/>
                  <a:pt x="37" y="46"/>
                  <a:pt x="43" y="41"/>
                </a:cubicBezTo>
                <a:close/>
                <a:moveTo>
                  <a:pt x="74" y="22"/>
                </a:moveTo>
                <a:cubicBezTo>
                  <a:pt x="75" y="21"/>
                  <a:pt x="76" y="20"/>
                  <a:pt x="78" y="19"/>
                </a:cubicBezTo>
                <a:cubicBezTo>
                  <a:pt x="76" y="20"/>
                  <a:pt x="74" y="22"/>
                  <a:pt x="72" y="23"/>
                </a:cubicBezTo>
                <a:cubicBezTo>
                  <a:pt x="68" y="27"/>
                  <a:pt x="65" y="30"/>
                  <a:pt x="61" y="33"/>
                </a:cubicBezTo>
                <a:cubicBezTo>
                  <a:pt x="53" y="39"/>
                  <a:pt x="47" y="45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7" y="52"/>
                  <a:pt x="35" y="53"/>
                  <a:pt x="33" y="53"/>
                </a:cubicBezTo>
                <a:cubicBezTo>
                  <a:pt x="48" y="44"/>
                  <a:pt x="60" y="32"/>
                  <a:pt x="74" y="22"/>
                </a:cubicBezTo>
                <a:close/>
                <a:moveTo>
                  <a:pt x="52" y="44"/>
                </a:moveTo>
                <a:cubicBezTo>
                  <a:pt x="56" y="41"/>
                  <a:pt x="61" y="38"/>
                  <a:pt x="65" y="34"/>
                </a:cubicBezTo>
                <a:cubicBezTo>
                  <a:pt x="70" y="31"/>
                  <a:pt x="74" y="28"/>
                  <a:pt x="78" y="24"/>
                </a:cubicBezTo>
                <a:cubicBezTo>
                  <a:pt x="82" y="19"/>
                  <a:pt x="87" y="18"/>
                  <a:pt x="91" y="14"/>
                </a:cubicBezTo>
                <a:cubicBezTo>
                  <a:pt x="93" y="15"/>
                  <a:pt x="94" y="15"/>
                  <a:pt x="96" y="16"/>
                </a:cubicBezTo>
                <a:cubicBezTo>
                  <a:pt x="90" y="20"/>
                  <a:pt x="85" y="25"/>
                  <a:pt x="79" y="29"/>
                </a:cubicBezTo>
                <a:cubicBezTo>
                  <a:pt x="72" y="35"/>
                  <a:pt x="64" y="41"/>
                  <a:pt x="56" y="46"/>
                </a:cubicBezTo>
                <a:cubicBezTo>
                  <a:pt x="55" y="46"/>
                  <a:pt x="54" y="47"/>
                  <a:pt x="53" y="48"/>
                </a:cubicBezTo>
                <a:cubicBezTo>
                  <a:pt x="54" y="47"/>
                  <a:pt x="55" y="46"/>
                  <a:pt x="56" y="45"/>
                </a:cubicBezTo>
                <a:cubicBezTo>
                  <a:pt x="58" y="43"/>
                  <a:pt x="59" y="42"/>
                  <a:pt x="61" y="41"/>
                </a:cubicBezTo>
                <a:cubicBezTo>
                  <a:pt x="63" y="38"/>
                  <a:pt x="66" y="36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1"/>
                  <a:pt x="79" y="27"/>
                  <a:pt x="83" y="23"/>
                </a:cubicBezTo>
                <a:cubicBezTo>
                  <a:pt x="87" y="21"/>
                  <a:pt x="90" y="18"/>
                  <a:pt x="94" y="16"/>
                </a:cubicBezTo>
                <a:cubicBezTo>
                  <a:pt x="94" y="16"/>
                  <a:pt x="94" y="15"/>
                  <a:pt x="93" y="15"/>
                </a:cubicBezTo>
                <a:cubicBezTo>
                  <a:pt x="93" y="16"/>
                  <a:pt x="92" y="16"/>
                  <a:pt x="92" y="16"/>
                </a:cubicBezTo>
                <a:cubicBezTo>
                  <a:pt x="92" y="16"/>
                  <a:pt x="91" y="16"/>
                  <a:pt x="91" y="17"/>
                </a:cubicBezTo>
                <a:cubicBezTo>
                  <a:pt x="89" y="18"/>
                  <a:pt x="87" y="20"/>
                  <a:pt x="85" y="21"/>
                </a:cubicBezTo>
                <a:cubicBezTo>
                  <a:pt x="84" y="22"/>
                  <a:pt x="83" y="23"/>
                  <a:pt x="82" y="24"/>
                </a:cubicBezTo>
                <a:cubicBezTo>
                  <a:pt x="78" y="27"/>
                  <a:pt x="74" y="30"/>
                  <a:pt x="70" y="33"/>
                </a:cubicBezTo>
                <a:cubicBezTo>
                  <a:pt x="70" y="33"/>
                  <a:pt x="69" y="33"/>
                  <a:pt x="69" y="34"/>
                </a:cubicBezTo>
                <a:cubicBezTo>
                  <a:pt x="61" y="39"/>
                  <a:pt x="53" y="44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1"/>
                  <a:pt x="42" y="51"/>
                  <a:pt x="40" y="52"/>
                </a:cubicBezTo>
                <a:cubicBezTo>
                  <a:pt x="44" y="50"/>
                  <a:pt x="48" y="47"/>
                  <a:pt x="52" y="44"/>
                </a:cubicBezTo>
                <a:close/>
                <a:moveTo>
                  <a:pt x="101" y="19"/>
                </a:moveTo>
                <a:cubicBezTo>
                  <a:pt x="93" y="23"/>
                  <a:pt x="86" y="29"/>
                  <a:pt x="80" y="35"/>
                </a:cubicBezTo>
                <a:cubicBezTo>
                  <a:pt x="77" y="38"/>
                  <a:pt x="73" y="40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2" y="41"/>
                  <a:pt x="74" y="40"/>
                  <a:pt x="75" y="38"/>
                </a:cubicBezTo>
                <a:cubicBezTo>
                  <a:pt x="82" y="32"/>
                  <a:pt x="89" y="27"/>
                  <a:pt x="95" y="21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7" y="19"/>
                  <a:pt x="97" y="19"/>
                </a:cubicBezTo>
                <a:cubicBezTo>
                  <a:pt x="98" y="18"/>
                  <a:pt x="97" y="18"/>
                  <a:pt x="97" y="18"/>
                </a:cubicBezTo>
                <a:cubicBezTo>
                  <a:pt x="93" y="21"/>
                  <a:pt x="89" y="24"/>
                  <a:pt x="85" y="27"/>
                </a:cubicBezTo>
                <a:cubicBezTo>
                  <a:pt x="89" y="24"/>
                  <a:pt x="93" y="21"/>
                  <a:pt x="97" y="17"/>
                </a:cubicBezTo>
                <a:cubicBezTo>
                  <a:pt x="98" y="17"/>
                  <a:pt x="99" y="18"/>
                  <a:pt x="101" y="19"/>
                </a:cubicBezTo>
                <a:close/>
                <a:moveTo>
                  <a:pt x="103" y="20"/>
                </a:moveTo>
                <a:cubicBezTo>
                  <a:pt x="98" y="23"/>
                  <a:pt x="93" y="27"/>
                  <a:pt x="89" y="31"/>
                </a:cubicBezTo>
                <a:cubicBezTo>
                  <a:pt x="86" y="33"/>
                  <a:pt x="82" y="35"/>
                  <a:pt x="80" y="38"/>
                </a:cubicBezTo>
                <a:cubicBezTo>
                  <a:pt x="78" y="39"/>
                  <a:pt x="77" y="41"/>
                  <a:pt x="75" y="42"/>
                </a:cubicBezTo>
                <a:cubicBezTo>
                  <a:pt x="70" y="47"/>
                  <a:pt x="76" y="40"/>
                  <a:pt x="77" y="39"/>
                </a:cubicBezTo>
                <a:cubicBezTo>
                  <a:pt x="78" y="38"/>
                  <a:pt x="79" y="37"/>
                  <a:pt x="80" y="36"/>
                </a:cubicBezTo>
                <a:cubicBezTo>
                  <a:pt x="81" y="35"/>
                  <a:pt x="82" y="34"/>
                  <a:pt x="84" y="33"/>
                </a:cubicBezTo>
                <a:cubicBezTo>
                  <a:pt x="89" y="28"/>
                  <a:pt x="96" y="24"/>
                  <a:pt x="102" y="19"/>
                </a:cubicBezTo>
                <a:cubicBezTo>
                  <a:pt x="102" y="19"/>
                  <a:pt x="103" y="20"/>
                  <a:pt x="103" y="20"/>
                </a:cubicBezTo>
                <a:close/>
                <a:moveTo>
                  <a:pt x="88" y="29"/>
                </a:moveTo>
                <a:cubicBezTo>
                  <a:pt x="91" y="26"/>
                  <a:pt x="95" y="23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8" y="21"/>
                  <a:pt x="98" y="21"/>
                </a:cubicBezTo>
                <a:cubicBezTo>
                  <a:pt x="96" y="23"/>
                  <a:pt x="95" y="24"/>
                  <a:pt x="93" y="25"/>
                </a:cubicBezTo>
                <a:cubicBezTo>
                  <a:pt x="91" y="27"/>
                  <a:pt x="89" y="28"/>
                  <a:pt x="88" y="29"/>
                </a:cubicBezTo>
                <a:close/>
                <a:moveTo>
                  <a:pt x="59" y="41"/>
                </a:moveTo>
                <a:cubicBezTo>
                  <a:pt x="57" y="43"/>
                  <a:pt x="54" y="46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0" y="49"/>
                  <a:pt x="49" y="50"/>
                  <a:pt x="48" y="50"/>
                </a:cubicBezTo>
                <a:cubicBezTo>
                  <a:pt x="51" y="47"/>
                  <a:pt x="55" y="44"/>
                  <a:pt x="59" y="41"/>
                </a:cubicBezTo>
                <a:close/>
                <a:moveTo>
                  <a:pt x="81" y="30"/>
                </a:moveTo>
                <a:cubicBezTo>
                  <a:pt x="80" y="31"/>
                  <a:pt x="79" y="32"/>
                  <a:pt x="78" y="33"/>
                </a:cubicBezTo>
                <a:cubicBezTo>
                  <a:pt x="75" y="35"/>
                  <a:pt x="72" y="38"/>
                  <a:pt x="69" y="40"/>
                </a:cubicBezTo>
                <a:cubicBezTo>
                  <a:pt x="69" y="41"/>
                  <a:pt x="69" y="41"/>
                  <a:pt x="68" y="41"/>
                </a:cubicBezTo>
                <a:cubicBezTo>
                  <a:pt x="69" y="40"/>
                  <a:pt x="70" y="39"/>
                  <a:pt x="71" y="38"/>
                </a:cubicBezTo>
                <a:cubicBezTo>
                  <a:pt x="74" y="35"/>
                  <a:pt x="77" y="33"/>
                  <a:pt x="80" y="31"/>
                </a:cubicBezTo>
                <a:cubicBezTo>
                  <a:pt x="81" y="31"/>
                  <a:pt x="81" y="31"/>
                  <a:pt x="81" y="30"/>
                </a:cubicBezTo>
                <a:close/>
                <a:moveTo>
                  <a:pt x="75" y="40"/>
                </a:moveTo>
                <a:cubicBezTo>
                  <a:pt x="73" y="42"/>
                  <a:pt x="72" y="43"/>
                  <a:pt x="71" y="44"/>
                </a:cubicBezTo>
                <a:cubicBezTo>
                  <a:pt x="71" y="44"/>
                  <a:pt x="71" y="45"/>
                  <a:pt x="71" y="45"/>
                </a:cubicBezTo>
                <a:cubicBezTo>
                  <a:pt x="70" y="45"/>
                  <a:pt x="69" y="45"/>
                  <a:pt x="68" y="45"/>
                </a:cubicBezTo>
                <a:cubicBezTo>
                  <a:pt x="70" y="44"/>
                  <a:pt x="72" y="42"/>
                  <a:pt x="75" y="40"/>
                </a:cubicBezTo>
                <a:close/>
                <a:moveTo>
                  <a:pt x="84" y="50"/>
                </a:moveTo>
                <a:cubicBezTo>
                  <a:pt x="88" y="47"/>
                  <a:pt x="92" y="43"/>
                  <a:pt x="96" y="39"/>
                </a:cubicBezTo>
                <a:cubicBezTo>
                  <a:pt x="95" y="41"/>
                  <a:pt x="94" y="42"/>
                  <a:pt x="93" y="43"/>
                </a:cubicBezTo>
                <a:cubicBezTo>
                  <a:pt x="90" y="46"/>
                  <a:pt x="86" y="49"/>
                  <a:pt x="84" y="53"/>
                </a:cubicBezTo>
                <a:cubicBezTo>
                  <a:pt x="84" y="52"/>
                  <a:pt x="84" y="51"/>
                  <a:pt x="84" y="50"/>
                </a:cubicBezTo>
                <a:close/>
                <a:moveTo>
                  <a:pt x="83" y="46"/>
                </a:moveTo>
                <a:cubicBezTo>
                  <a:pt x="87" y="44"/>
                  <a:pt x="90" y="41"/>
                  <a:pt x="93" y="38"/>
                </a:cubicBezTo>
                <a:cubicBezTo>
                  <a:pt x="96" y="35"/>
                  <a:pt x="98" y="33"/>
                  <a:pt x="100" y="31"/>
                </a:cubicBezTo>
                <a:cubicBezTo>
                  <a:pt x="100" y="31"/>
                  <a:pt x="101" y="31"/>
                  <a:pt x="101" y="30"/>
                </a:cubicBezTo>
                <a:cubicBezTo>
                  <a:pt x="98" y="33"/>
                  <a:pt x="96" y="35"/>
                  <a:pt x="94" y="38"/>
                </a:cubicBezTo>
                <a:cubicBezTo>
                  <a:pt x="91" y="42"/>
                  <a:pt x="87" y="45"/>
                  <a:pt x="83" y="49"/>
                </a:cubicBezTo>
                <a:cubicBezTo>
                  <a:pt x="83" y="48"/>
                  <a:pt x="83" y="47"/>
                  <a:pt x="83" y="46"/>
                </a:cubicBezTo>
                <a:close/>
                <a:moveTo>
                  <a:pt x="82" y="44"/>
                </a:moveTo>
                <a:cubicBezTo>
                  <a:pt x="84" y="42"/>
                  <a:pt x="86" y="41"/>
                  <a:pt x="88" y="39"/>
                </a:cubicBezTo>
                <a:cubicBezTo>
                  <a:pt x="86" y="41"/>
                  <a:pt x="84" y="43"/>
                  <a:pt x="83" y="45"/>
                </a:cubicBezTo>
                <a:cubicBezTo>
                  <a:pt x="83" y="45"/>
                  <a:pt x="82" y="44"/>
                  <a:pt x="82" y="44"/>
                </a:cubicBezTo>
                <a:cubicBezTo>
                  <a:pt x="82" y="44"/>
                  <a:pt x="82" y="44"/>
                  <a:pt x="82" y="4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0" y="43"/>
                  <a:pt x="80" y="43"/>
                  <a:pt x="79" y="43"/>
                </a:cubicBezTo>
                <a:cubicBezTo>
                  <a:pt x="82" y="41"/>
                  <a:pt x="84" y="39"/>
                  <a:pt x="87" y="36"/>
                </a:cubicBezTo>
                <a:cubicBezTo>
                  <a:pt x="91" y="32"/>
                  <a:pt x="96" y="29"/>
                  <a:pt x="100" y="26"/>
                </a:cubicBezTo>
                <a:cubicBezTo>
                  <a:pt x="100" y="27"/>
                  <a:pt x="99" y="27"/>
                  <a:pt x="98" y="28"/>
                </a:cubicBezTo>
                <a:cubicBezTo>
                  <a:pt x="96" y="29"/>
                  <a:pt x="94" y="31"/>
                  <a:pt x="92" y="32"/>
                </a:cubicBezTo>
                <a:cubicBezTo>
                  <a:pt x="88" y="36"/>
                  <a:pt x="85" y="39"/>
                  <a:pt x="81" y="43"/>
                </a:cubicBezTo>
                <a:close/>
                <a:moveTo>
                  <a:pt x="84" y="55"/>
                </a:moveTo>
                <a:cubicBezTo>
                  <a:pt x="84" y="55"/>
                  <a:pt x="84" y="55"/>
                  <a:pt x="84" y="54"/>
                </a:cubicBezTo>
                <a:cubicBezTo>
                  <a:pt x="86" y="51"/>
                  <a:pt x="89" y="48"/>
                  <a:pt x="92" y="44"/>
                </a:cubicBezTo>
                <a:cubicBezTo>
                  <a:pt x="95" y="42"/>
                  <a:pt x="97" y="39"/>
                  <a:pt x="100" y="36"/>
                </a:cubicBezTo>
                <a:cubicBezTo>
                  <a:pt x="100" y="35"/>
                  <a:pt x="101" y="35"/>
                  <a:pt x="102" y="34"/>
                </a:cubicBezTo>
                <a:cubicBezTo>
                  <a:pt x="96" y="41"/>
                  <a:pt x="90" y="48"/>
                  <a:pt x="84" y="55"/>
                </a:cubicBezTo>
                <a:close/>
                <a:moveTo>
                  <a:pt x="109" y="24"/>
                </a:moveTo>
                <a:cubicBezTo>
                  <a:pt x="109" y="25"/>
                  <a:pt x="108" y="26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4" y="29"/>
                  <a:pt x="102" y="32"/>
                  <a:pt x="100" y="34"/>
                </a:cubicBezTo>
                <a:cubicBezTo>
                  <a:pt x="98" y="37"/>
                  <a:pt x="95" y="39"/>
                  <a:pt x="93" y="42"/>
                </a:cubicBezTo>
                <a:cubicBezTo>
                  <a:pt x="90" y="44"/>
                  <a:pt x="87" y="46"/>
                  <a:pt x="84" y="49"/>
                </a:cubicBezTo>
                <a:cubicBezTo>
                  <a:pt x="85" y="48"/>
                  <a:pt x="86" y="47"/>
                  <a:pt x="87" y="46"/>
                </a:cubicBezTo>
                <a:cubicBezTo>
                  <a:pt x="89" y="45"/>
                  <a:pt x="90" y="43"/>
                  <a:pt x="91" y="42"/>
                </a:cubicBezTo>
                <a:cubicBezTo>
                  <a:pt x="94" y="40"/>
                  <a:pt x="96" y="37"/>
                  <a:pt x="98" y="35"/>
                </a:cubicBezTo>
                <a:cubicBezTo>
                  <a:pt x="100" y="32"/>
                  <a:pt x="103" y="29"/>
                  <a:pt x="106" y="27"/>
                </a:cubicBezTo>
                <a:cubicBezTo>
                  <a:pt x="107" y="27"/>
                  <a:pt x="107" y="26"/>
                  <a:pt x="107" y="26"/>
                </a:cubicBezTo>
                <a:cubicBezTo>
                  <a:pt x="107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4" y="27"/>
                  <a:pt x="100" y="30"/>
                  <a:pt x="96" y="34"/>
                </a:cubicBezTo>
                <a:cubicBezTo>
                  <a:pt x="92" y="37"/>
                  <a:pt x="89" y="42"/>
                  <a:pt x="85" y="45"/>
                </a:cubicBezTo>
                <a:cubicBezTo>
                  <a:pt x="83" y="45"/>
                  <a:pt x="83" y="46"/>
                  <a:pt x="84" y="45"/>
                </a:cubicBezTo>
                <a:cubicBezTo>
                  <a:pt x="85" y="43"/>
                  <a:pt x="86" y="42"/>
                  <a:pt x="88" y="40"/>
                </a:cubicBezTo>
                <a:cubicBezTo>
                  <a:pt x="90" y="38"/>
                  <a:pt x="92" y="36"/>
                  <a:pt x="94" y="34"/>
                </a:cubicBezTo>
                <a:cubicBezTo>
                  <a:pt x="97" y="31"/>
                  <a:pt x="101" y="28"/>
                  <a:pt x="105" y="25"/>
                </a:cubicBezTo>
                <a:cubicBezTo>
                  <a:pt x="105" y="25"/>
                  <a:pt x="106" y="25"/>
                  <a:pt x="106" y="24"/>
                </a:cubicBezTo>
                <a:cubicBezTo>
                  <a:pt x="106" y="24"/>
                  <a:pt x="107" y="24"/>
                  <a:pt x="107" y="23"/>
                </a:cubicBezTo>
                <a:cubicBezTo>
                  <a:pt x="107" y="23"/>
                  <a:pt x="107" y="23"/>
                  <a:pt x="106" y="23"/>
                </a:cubicBezTo>
                <a:cubicBezTo>
                  <a:pt x="103" y="26"/>
                  <a:pt x="98" y="28"/>
                  <a:pt x="95" y="31"/>
                </a:cubicBezTo>
                <a:cubicBezTo>
                  <a:pt x="91" y="35"/>
                  <a:pt x="88" y="39"/>
                  <a:pt x="84" y="42"/>
                </a:cubicBezTo>
                <a:cubicBezTo>
                  <a:pt x="83" y="42"/>
                  <a:pt x="83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3" y="42"/>
                  <a:pt x="85" y="40"/>
                  <a:pt x="86" y="39"/>
                </a:cubicBezTo>
                <a:cubicBezTo>
                  <a:pt x="88" y="37"/>
                  <a:pt x="90" y="35"/>
                  <a:pt x="92" y="33"/>
                </a:cubicBezTo>
                <a:cubicBezTo>
                  <a:pt x="96" y="29"/>
                  <a:pt x="101" y="27"/>
                  <a:pt x="104" y="23"/>
                </a:cubicBezTo>
                <a:cubicBezTo>
                  <a:pt x="105" y="23"/>
                  <a:pt x="104" y="23"/>
                  <a:pt x="104" y="23"/>
                </a:cubicBezTo>
                <a:cubicBezTo>
                  <a:pt x="97" y="27"/>
                  <a:pt x="90" y="32"/>
                  <a:pt x="84" y="38"/>
                </a:cubicBezTo>
                <a:cubicBezTo>
                  <a:pt x="83" y="39"/>
                  <a:pt x="81" y="40"/>
                  <a:pt x="80" y="42"/>
                </a:cubicBezTo>
                <a:cubicBezTo>
                  <a:pt x="75" y="45"/>
                  <a:pt x="79" y="42"/>
                  <a:pt x="80" y="41"/>
                </a:cubicBezTo>
                <a:cubicBezTo>
                  <a:pt x="83" y="38"/>
                  <a:pt x="86" y="35"/>
                  <a:pt x="89" y="32"/>
                </a:cubicBezTo>
                <a:cubicBezTo>
                  <a:pt x="94" y="28"/>
                  <a:pt x="99" y="25"/>
                  <a:pt x="103" y="21"/>
                </a:cubicBezTo>
                <a:cubicBezTo>
                  <a:pt x="104" y="21"/>
                  <a:pt x="104" y="20"/>
                  <a:pt x="104" y="20"/>
                </a:cubicBezTo>
                <a:cubicBezTo>
                  <a:pt x="106" y="21"/>
                  <a:pt x="107" y="23"/>
                  <a:pt x="109" y="24"/>
                </a:cubicBezTo>
                <a:close/>
                <a:moveTo>
                  <a:pt x="91" y="36"/>
                </a:moveTo>
                <a:cubicBezTo>
                  <a:pt x="93" y="34"/>
                  <a:pt x="95" y="32"/>
                  <a:pt x="97" y="31"/>
                </a:cubicBezTo>
                <a:cubicBezTo>
                  <a:pt x="96" y="32"/>
                  <a:pt x="95" y="33"/>
                  <a:pt x="94" y="34"/>
                </a:cubicBezTo>
                <a:cubicBezTo>
                  <a:pt x="93" y="34"/>
                  <a:pt x="92" y="35"/>
                  <a:pt x="91" y="3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1490F7-31A6-4274-8DEE-0F2FB40F8C3E}"/>
              </a:ext>
            </a:extLst>
          </p:cNvPr>
          <p:cNvSpPr/>
          <p:nvPr/>
        </p:nvSpPr>
        <p:spPr>
          <a:xfrm>
            <a:off x="2671559" y="3913579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｜小</a:t>
            </a:r>
            <a:r>
              <a:rPr lang="zh-TW" altLang="en-US" sz="1600" b="1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売</a:t>
            </a:r>
            <a: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文創商店 ｜</a:t>
            </a:r>
            <a:endParaRPr lang="zh-TW" altLang="en-US" dirty="0"/>
          </a:p>
        </p:txBody>
      </p:sp>
      <p:pic>
        <p:nvPicPr>
          <p:cNvPr id="24" name="圖片 23" descr="一張含有 個人, 直立的, 廚房, 食物 的圖片&#10;&#10;自動產生的描述">
            <a:extLst>
              <a:ext uri="{FF2B5EF4-FFF2-40B4-BE49-F238E27FC236}">
                <a16:creationId xmlns:a16="http://schemas.microsoft.com/office/drawing/2014/main" id="{FCFB9DFA-4976-4CB0-9D31-F2D93588DB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95" y="4458772"/>
            <a:ext cx="2001663" cy="133411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C412BB0-D7D3-49A5-9BCD-21B5816E3610}"/>
              </a:ext>
            </a:extLst>
          </p:cNvPr>
          <p:cNvSpPr/>
          <p:nvPr/>
        </p:nvSpPr>
        <p:spPr>
          <a:xfrm>
            <a:off x="11642" y="5040261"/>
            <a:ext cx="354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  <a:t>｜七桃文創假日市集相關｜</a:t>
            </a:r>
            <a:br>
              <a:rPr lang="zh-TW" altLang="en-US" spc="300" dirty="0">
                <a:latin typeface="方正姚体" panose="02010601030101010101" pitchFamily="2" charset="-122"/>
                <a:ea typeface="方正姚体" panose="02010601030101010101" pitchFamily="2" charset="-122"/>
              </a:rPr>
            </a:br>
            <a:endParaRPr lang="zh-TW" altLang="en-US" dirty="0"/>
          </a:p>
        </p:txBody>
      </p:sp>
      <p:sp>
        <p:nvSpPr>
          <p:cNvPr id="30" name="Freeform 158">
            <a:extLst>
              <a:ext uri="{FF2B5EF4-FFF2-40B4-BE49-F238E27FC236}">
                <a16:creationId xmlns:a16="http://schemas.microsoft.com/office/drawing/2014/main" id="{F88A08AD-7A8F-4407-8C5E-7E088FA8CCC0}"/>
              </a:ext>
            </a:extLst>
          </p:cNvPr>
          <p:cNvSpPr>
            <a:spLocks noEditPoints="1"/>
          </p:cNvSpPr>
          <p:nvPr/>
        </p:nvSpPr>
        <p:spPr bwMode="auto">
          <a:xfrm rot="20286029" flipH="1" flipV="1">
            <a:off x="3295477" y="4915397"/>
            <a:ext cx="423862" cy="228600"/>
          </a:xfrm>
          <a:custGeom>
            <a:avLst/>
            <a:gdLst>
              <a:gd name="T0" fmla="*/ 72 w 113"/>
              <a:gd name="T1" fmla="*/ 1 h 61"/>
              <a:gd name="T2" fmla="*/ 11 w 113"/>
              <a:gd name="T3" fmla="*/ 59 h 61"/>
              <a:gd name="T4" fmla="*/ 84 w 113"/>
              <a:gd name="T5" fmla="*/ 35 h 61"/>
              <a:gd name="T6" fmla="*/ 83 w 113"/>
              <a:gd name="T7" fmla="*/ 31 h 61"/>
              <a:gd name="T8" fmla="*/ 89 w 113"/>
              <a:gd name="T9" fmla="*/ 23 h 61"/>
              <a:gd name="T10" fmla="*/ 7 w 113"/>
              <a:gd name="T11" fmla="*/ 33 h 61"/>
              <a:gd name="T12" fmla="*/ 16 w 113"/>
              <a:gd name="T13" fmla="*/ 31 h 61"/>
              <a:gd name="T14" fmla="*/ 15 w 113"/>
              <a:gd name="T15" fmla="*/ 42 h 61"/>
              <a:gd name="T16" fmla="*/ 16 w 113"/>
              <a:gd name="T17" fmla="*/ 44 h 61"/>
              <a:gd name="T18" fmla="*/ 26 w 113"/>
              <a:gd name="T19" fmla="*/ 39 h 61"/>
              <a:gd name="T20" fmla="*/ 18 w 113"/>
              <a:gd name="T21" fmla="*/ 50 h 61"/>
              <a:gd name="T22" fmla="*/ 50 w 113"/>
              <a:gd name="T23" fmla="*/ 31 h 61"/>
              <a:gd name="T24" fmla="*/ 59 w 113"/>
              <a:gd name="T25" fmla="*/ 22 h 61"/>
              <a:gd name="T26" fmla="*/ 39 w 113"/>
              <a:gd name="T27" fmla="*/ 41 h 61"/>
              <a:gd name="T28" fmla="*/ 88 w 113"/>
              <a:gd name="T29" fmla="*/ 13 h 61"/>
              <a:gd name="T30" fmla="*/ 77 w 113"/>
              <a:gd name="T31" fmla="*/ 14 h 61"/>
              <a:gd name="T32" fmla="*/ 76 w 113"/>
              <a:gd name="T33" fmla="*/ 7 h 61"/>
              <a:gd name="T34" fmla="*/ 51 w 113"/>
              <a:gd name="T35" fmla="*/ 37 h 61"/>
              <a:gd name="T36" fmla="*/ 75 w 113"/>
              <a:gd name="T37" fmla="*/ 18 h 61"/>
              <a:gd name="T38" fmla="*/ 79 w 113"/>
              <a:gd name="T39" fmla="*/ 19 h 61"/>
              <a:gd name="T40" fmla="*/ 81 w 113"/>
              <a:gd name="T41" fmla="*/ 20 h 61"/>
              <a:gd name="T42" fmla="*/ 79 w 113"/>
              <a:gd name="T43" fmla="*/ 17 h 61"/>
              <a:gd name="T44" fmla="*/ 76 w 113"/>
              <a:gd name="T45" fmla="*/ 15 h 61"/>
              <a:gd name="T46" fmla="*/ 74 w 113"/>
              <a:gd name="T47" fmla="*/ 5 h 61"/>
              <a:gd name="T48" fmla="*/ 14 w 113"/>
              <a:gd name="T49" fmla="*/ 52 h 61"/>
              <a:gd name="T50" fmla="*/ 13 w 113"/>
              <a:gd name="T51" fmla="*/ 46 h 61"/>
              <a:gd name="T52" fmla="*/ 14 w 113"/>
              <a:gd name="T53" fmla="*/ 54 h 61"/>
              <a:gd name="T54" fmla="*/ 36 w 113"/>
              <a:gd name="T55" fmla="*/ 33 h 61"/>
              <a:gd name="T56" fmla="*/ 13 w 113"/>
              <a:gd name="T57" fmla="*/ 45 h 61"/>
              <a:gd name="T58" fmla="*/ 12 w 113"/>
              <a:gd name="T59" fmla="*/ 41 h 61"/>
              <a:gd name="T60" fmla="*/ 17 w 113"/>
              <a:gd name="T61" fmla="*/ 36 h 61"/>
              <a:gd name="T62" fmla="*/ 9 w 113"/>
              <a:gd name="T63" fmla="*/ 35 h 61"/>
              <a:gd name="T64" fmla="*/ 22 w 113"/>
              <a:gd name="T65" fmla="*/ 56 h 61"/>
              <a:gd name="T66" fmla="*/ 67 w 113"/>
              <a:gd name="T67" fmla="*/ 23 h 61"/>
              <a:gd name="T68" fmla="*/ 78 w 113"/>
              <a:gd name="T69" fmla="*/ 19 h 61"/>
              <a:gd name="T70" fmla="*/ 52 w 113"/>
              <a:gd name="T71" fmla="*/ 44 h 61"/>
              <a:gd name="T72" fmla="*/ 53 w 113"/>
              <a:gd name="T73" fmla="*/ 48 h 61"/>
              <a:gd name="T74" fmla="*/ 93 w 113"/>
              <a:gd name="T75" fmla="*/ 15 h 61"/>
              <a:gd name="T76" fmla="*/ 46 w 113"/>
              <a:gd name="T77" fmla="*/ 50 h 61"/>
              <a:gd name="T78" fmla="*/ 70 w 113"/>
              <a:gd name="T79" fmla="*/ 43 h 61"/>
              <a:gd name="T80" fmla="*/ 85 w 113"/>
              <a:gd name="T81" fmla="*/ 27 h 61"/>
              <a:gd name="T82" fmla="*/ 77 w 113"/>
              <a:gd name="T83" fmla="*/ 39 h 61"/>
              <a:gd name="T84" fmla="*/ 99 w 113"/>
              <a:gd name="T85" fmla="*/ 21 h 61"/>
              <a:gd name="T86" fmla="*/ 48 w 113"/>
              <a:gd name="T87" fmla="*/ 50 h 61"/>
              <a:gd name="T88" fmla="*/ 80 w 113"/>
              <a:gd name="T89" fmla="*/ 31 h 61"/>
              <a:gd name="T90" fmla="*/ 84 w 113"/>
              <a:gd name="T91" fmla="*/ 50 h 61"/>
              <a:gd name="T92" fmla="*/ 100 w 113"/>
              <a:gd name="T93" fmla="*/ 31 h 61"/>
              <a:gd name="T94" fmla="*/ 83 w 113"/>
              <a:gd name="T95" fmla="*/ 45 h 61"/>
              <a:gd name="T96" fmla="*/ 100 w 113"/>
              <a:gd name="T97" fmla="*/ 26 h 61"/>
              <a:gd name="T98" fmla="*/ 100 w 113"/>
              <a:gd name="T99" fmla="*/ 36 h 61"/>
              <a:gd name="T100" fmla="*/ 93 w 113"/>
              <a:gd name="T101" fmla="*/ 42 h 61"/>
              <a:gd name="T102" fmla="*/ 108 w 113"/>
              <a:gd name="T103" fmla="*/ 25 h 61"/>
              <a:gd name="T104" fmla="*/ 105 w 113"/>
              <a:gd name="T105" fmla="*/ 25 h 61"/>
              <a:gd name="T106" fmla="*/ 82 w 113"/>
              <a:gd name="T107" fmla="*/ 43 h 61"/>
              <a:gd name="T108" fmla="*/ 80 w 113"/>
              <a:gd name="T109" fmla="*/ 41 h 61"/>
              <a:gd name="T110" fmla="*/ 94 w 113"/>
              <a:gd name="T111" fmla="*/ 3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61">
                <a:moveTo>
                  <a:pt x="84" y="59"/>
                </a:moveTo>
                <a:cubicBezTo>
                  <a:pt x="85" y="59"/>
                  <a:pt x="85" y="59"/>
                  <a:pt x="86" y="59"/>
                </a:cubicBezTo>
                <a:cubicBezTo>
                  <a:pt x="94" y="47"/>
                  <a:pt x="104" y="36"/>
                  <a:pt x="112" y="24"/>
                </a:cubicBezTo>
                <a:cubicBezTo>
                  <a:pt x="113" y="24"/>
                  <a:pt x="113" y="23"/>
                  <a:pt x="113" y="23"/>
                </a:cubicBezTo>
                <a:cubicBezTo>
                  <a:pt x="112" y="23"/>
                  <a:pt x="112" y="23"/>
                  <a:pt x="112" y="22"/>
                </a:cubicBezTo>
                <a:cubicBezTo>
                  <a:pt x="106" y="18"/>
                  <a:pt x="98" y="14"/>
                  <a:pt x="91" y="10"/>
                </a:cubicBezTo>
                <a:cubicBezTo>
                  <a:pt x="85" y="7"/>
                  <a:pt x="79" y="4"/>
                  <a:pt x="72" y="1"/>
                </a:cubicBezTo>
                <a:cubicBezTo>
                  <a:pt x="72" y="0"/>
                  <a:pt x="71" y="1"/>
                  <a:pt x="71" y="1"/>
                </a:cubicBezTo>
                <a:cubicBezTo>
                  <a:pt x="70" y="1"/>
                  <a:pt x="69" y="2"/>
                  <a:pt x="70" y="3"/>
                </a:cubicBezTo>
                <a:cubicBezTo>
                  <a:pt x="71" y="7"/>
                  <a:pt x="71" y="12"/>
                  <a:pt x="72" y="17"/>
                </a:cubicBezTo>
                <a:cubicBezTo>
                  <a:pt x="49" y="21"/>
                  <a:pt x="26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0"/>
                  <a:pt x="1" y="31"/>
                  <a:pt x="1" y="31"/>
                </a:cubicBezTo>
                <a:cubicBezTo>
                  <a:pt x="9" y="37"/>
                  <a:pt x="12" y="49"/>
                  <a:pt x="11" y="59"/>
                </a:cubicBezTo>
                <a:cubicBezTo>
                  <a:pt x="11" y="59"/>
                  <a:pt x="11" y="60"/>
                  <a:pt x="12" y="60"/>
                </a:cubicBezTo>
                <a:cubicBezTo>
                  <a:pt x="12" y="60"/>
                  <a:pt x="13" y="61"/>
                  <a:pt x="13" y="61"/>
                </a:cubicBezTo>
                <a:cubicBezTo>
                  <a:pt x="35" y="57"/>
                  <a:pt x="57" y="50"/>
                  <a:pt x="80" y="46"/>
                </a:cubicBezTo>
                <a:cubicBezTo>
                  <a:pt x="81" y="50"/>
                  <a:pt x="81" y="54"/>
                  <a:pt x="82" y="58"/>
                </a:cubicBezTo>
                <a:cubicBezTo>
                  <a:pt x="82" y="59"/>
                  <a:pt x="83" y="60"/>
                  <a:pt x="84" y="59"/>
                </a:cubicBezTo>
                <a:close/>
                <a:moveTo>
                  <a:pt x="73" y="44"/>
                </a:moveTo>
                <a:cubicBezTo>
                  <a:pt x="77" y="42"/>
                  <a:pt x="81" y="38"/>
                  <a:pt x="84" y="35"/>
                </a:cubicBezTo>
                <a:cubicBezTo>
                  <a:pt x="84" y="35"/>
                  <a:pt x="84" y="35"/>
                  <a:pt x="85" y="35"/>
                </a:cubicBezTo>
                <a:cubicBezTo>
                  <a:pt x="82" y="38"/>
                  <a:pt x="79" y="41"/>
                  <a:pt x="77" y="44"/>
                </a:cubicBezTo>
                <a:cubicBezTo>
                  <a:pt x="75" y="44"/>
                  <a:pt x="74" y="44"/>
                  <a:pt x="73" y="44"/>
                </a:cubicBezTo>
                <a:close/>
                <a:moveTo>
                  <a:pt x="62" y="46"/>
                </a:moveTo>
                <a:cubicBezTo>
                  <a:pt x="67" y="43"/>
                  <a:pt x="72" y="39"/>
                  <a:pt x="76" y="35"/>
                </a:cubicBezTo>
                <a:cubicBezTo>
                  <a:pt x="81" y="31"/>
                  <a:pt x="86" y="28"/>
                  <a:pt x="91" y="24"/>
                </a:cubicBezTo>
                <a:cubicBezTo>
                  <a:pt x="88" y="26"/>
                  <a:pt x="85" y="29"/>
                  <a:pt x="83" y="31"/>
                </a:cubicBezTo>
                <a:cubicBezTo>
                  <a:pt x="77" y="36"/>
                  <a:pt x="71" y="41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5" y="46"/>
                  <a:pt x="64" y="46"/>
                  <a:pt x="62" y="46"/>
                </a:cubicBezTo>
                <a:close/>
                <a:moveTo>
                  <a:pt x="53" y="49"/>
                </a:moveTo>
                <a:cubicBezTo>
                  <a:pt x="67" y="40"/>
                  <a:pt x="79" y="29"/>
                  <a:pt x="92" y="20"/>
                </a:cubicBezTo>
                <a:cubicBezTo>
                  <a:pt x="93" y="19"/>
                  <a:pt x="97" y="15"/>
                  <a:pt x="94" y="18"/>
                </a:cubicBezTo>
                <a:cubicBezTo>
                  <a:pt x="92" y="20"/>
                  <a:pt x="91" y="22"/>
                  <a:pt x="89" y="23"/>
                </a:cubicBezTo>
                <a:cubicBezTo>
                  <a:pt x="86" y="26"/>
                  <a:pt x="82" y="29"/>
                  <a:pt x="79" y="31"/>
                </a:cubicBezTo>
                <a:cubicBezTo>
                  <a:pt x="72" y="36"/>
                  <a:pt x="67" y="42"/>
                  <a:pt x="60" y="47"/>
                </a:cubicBezTo>
                <a:cubicBezTo>
                  <a:pt x="58" y="48"/>
                  <a:pt x="56" y="48"/>
                  <a:pt x="53" y="49"/>
                </a:cubicBezTo>
                <a:close/>
                <a:moveTo>
                  <a:pt x="5" y="31"/>
                </a:moveTo>
                <a:cubicBezTo>
                  <a:pt x="7" y="31"/>
                  <a:pt x="8" y="31"/>
                  <a:pt x="9" y="31"/>
                </a:cubicBezTo>
                <a:cubicBezTo>
                  <a:pt x="8" y="31"/>
                  <a:pt x="8" y="32"/>
                  <a:pt x="7" y="32"/>
                </a:cubicBezTo>
                <a:cubicBezTo>
                  <a:pt x="6" y="32"/>
                  <a:pt x="7" y="33"/>
                  <a:pt x="7" y="33"/>
                </a:cubicBezTo>
                <a:cubicBezTo>
                  <a:pt x="7" y="32"/>
                  <a:pt x="11" y="30"/>
                  <a:pt x="10" y="32"/>
                </a:cubicBezTo>
                <a:cubicBezTo>
                  <a:pt x="9" y="33"/>
                  <a:pt x="9" y="33"/>
                  <a:pt x="8" y="34"/>
                </a:cubicBezTo>
                <a:cubicBezTo>
                  <a:pt x="7" y="33"/>
                  <a:pt x="6" y="32"/>
                  <a:pt x="5" y="31"/>
                </a:cubicBezTo>
                <a:close/>
                <a:moveTo>
                  <a:pt x="21" y="29"/>
                </a:moveTo>
                <a:cubicBezTo>
                  <a:pt x="19" y="31"/>
                  <a:pt x="17" y="33"/>
                  <a:pt x="15" y="35"/>
                </a:cubicBezTo>
                <a:cubicBezTo>
                  <a:pt x="15" y="35"/>
                  <a:pt x="11" y="38"/>
                  <a:pt x="11" y="37"/>
                </a:cubicBezTo>
                <a:cubicBezTo>
                  <a:pt x="13" y="35"/>
                  <a:pt x="15" y="33"/>
                  <a:pt x="16" y="31"/>
                </a:cubicBezTo>
                <a:cubicBezTo>
                  <a:pt x="16" y="31"/>
                  <a:pt x="16" y="30"/>
                  <a:pt x="15" y="30"/>
                </a:cubicBezTo>
                <a:cubicBezTo>
                  <a:pt x="13" y="31"/>
                  <a:pt x="11" y="33"/>
                  <a:pt x="9" y="34"/>
                </a:cubicBezTo>
                <a:cubicBezTo>
                  <a:pt x="8" y="35"/>
                  <a:pt x="10" y="33"/>
                  <a:pt x="10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5" y="30"/>
                  <a:pt x="18" y="30"/>
                  <a:pt x="21" y="29"/>
                </a:cubicBezTo>
                <a:close/>
                <a:moveTo>
                  <a:pt x="31" y="28"/>
                </a:moveTo>
                <a:cubicBezTo>
                  <a:pt x="25" y="32"/>
                  <a:pt x="21" y="38"/>
                  <a:pt x="15" y="42"/>
                </a:cubicBezTo>
                <a:cubicBezTo>
                  <a:pt x="11" y="44"/>
                  <a:pt x="15" y="41"/>
                  <a:pt x="16" y="40"/>
                </a:cubicBezTo>
                <a:cubicBezTo>
                  <a:pt x="18" y="38"/>
                  <a:pt x="20" y="37"/>
                  <a:pt x="22" y="36"/>
                </a:cubicBezTo>
                <a:cubicBezTo>
                  <a:pt x="25" y="33"/>
                  <a:pt x="27" y="31"/>
                  <a:pt x="30" y="28"/>
                </a:cubicBezTo>
                <a:cubicBezTo>
                  <a:pt x="30" y="28"/>
                  <a:pt x="31" y="28"/>
                  <a:pt x="31" y="28"/>
                </a:cubicBezTo>
                <a:close/>
                <a:moveTo>
                  <a:pt x="39" y="26"/>
                </a:moveTo>
                <a:cubicBezTo>
                  <a:pt x="30" y="31"/>
                  <a:pt x="24" y="39"/>
                  <a:pt x="16" y="44"/>
                </a:cubicBezTo>
                <a:cubicBezTo>
                  <a:pt x="12" y="46"/>
                  <a:pt x="13" y="46"/>
                  <a:pt x="16" y="44"/>
                </a:cubicBezTo>
                <a:cubicBezTo>
                  <a:pt x="18" y="42"/>
                  <a:pt x="21" y="40"/>
                  <a:pt x="24" y="38"/>
                </a:cubicBezTo>
                <a:cubicBezTo>
                  <a:pt x="28" y="35"/>
                  <a:pt x="31" y="31"/>
                  <a:pt x="35" y="27"/>
                </a:cubicBezTo>
                <a:cubicBezTo>
                  <a:pt x="36" y="27"/>
                  <a:pt x="37" y="27"/>
                  <a:pt x="39" y="26"/>
                </a:cubicBezTo>
                <a:close/>
                <a:moveTo>
                  <a:pt x="44" y="25"/>
                </a:moveTo>
                <a:cubicBezTo>
                  <a:pt x="34" y="32"/>
                  <a:pt x="27" y="41"/>
                  <a:pt x="16" y="48"/>
                </a:cubicBezTo>
                <a:cubicBezTo>
                  <a:pt x="12" y="51"/>
                  <a:pt x="16" y="48"/>
                  <a:pt x="18" y="46"/>
                </a:cubicBezTo>
                <a:cubicBezTo>
                  <a:pt x="20" y="43"/>
                  <a:pt x="23" y="41"/>
                  <a:pt x="26" y="39"/>
                </a:cubicBezTo>
                <a:cubicBezTo>
                  <a:pt x="31" y="35"/>
                  <a:pt x="36" y="30"/>
                  <a:pt x="41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6"/>
                  <a:pt x="43" y="26"/>
                  <a:pt x="44" y="25"/>
                </a:cubicBezTo>
                <a:close/>
                <a:moveTo>
                  <a:pt x="51" y="24"/>
                </a:moveTo>
                <a:cubicBezTo>
                  <a:pt x="46" y="27"/>
                  <a:pt x="42" y="32"/>
                  <a:pt x="37" y="36"/>
                </a:cubicBezTo>
                <a:cubicBezTo>
                  <a:pt x="34" y="38"/>
                  <a:pt x="31" y="40"/>
                  <a:pt x="27" y="42"/>
                </a:cubicBezTo>
                <a:cubicBezTo>
                  <a:pt x="24" y="45"/>
                  <a:pt x="21" y="48"/>
                  <a:pt x="18" y="50"/>
                </a:cubicBezTo>
                <a:cubicBezTo>
                  <a:pt x="17" y="51"/>
                  <a:pt x="15" y="52"/>
                  <a:pt x="15" y="53"/>
                </a:cubicBezTo>
                <a:cubicBezTo>
                  <a:pt x="16" y="51"/>
                  <a:pt x="18" y="49"/>
                  <a:pt x="20" y="48"/>
                </a:cubicBezTo>
                <a:cubicBezTo>
                  <a:pt x="22" y="45"/>
                  <a:pt x="26" y="42"/>
                  <a:pt x="29" y="39"/>
                </a:cubicBezTo>
                <a:cubicBezTo>
                  <a:pt x="35" y="35"/>
                  <a:pt x="41" y="30"/>
                  <a:pt x="46" y="25"/>
                </a:cubicBezTo>
                <a:cubicBezTo>
                  <a:pt x="48" y="25"/>
                  <a:pt x="50" y="24"/>
                  <a:pt x="51" y="24"/>
                </a:cubicBezTo>
                <a:close/>
                <a:moveTo>
                  <a:pt x="59" y="22"/>
                </a:moveTo>
                <a:cubicBezTo>
                  <a:pt x="56" y="25"/>
                  <a:pt x="53" y="28"/>
                  <a:pt x="50" y="31"/>
                </a:cubicBezTo>
                <a:cubicBezTo>
                  <a:pt x="47" y="33"/>
                  <a:pt x="44" y="35"/>
                  <a:pt x="42" y="36"/>
                </a:cubicBezTo>
                <a:cubicBezTo>
                  <a:pt x="34" y="42"/>
                  <a:pt x="27" y="48"/>
                  <a:pt x="20" y="53"/>
                </a:cubicBezTo>
                <a:cubicBezTo>
                  <a:pt x="19" y="54"/>
                  <a:pt x="18" y="55"/>
                  <a:pt x="18" y="55"/>
                </a:cubicBezTo>
                <a:cubicBezTo>
                  <a:pt x="19" y="54"/>
                  <a:pt x="20" y="53"/>
                  <a:pt x="21" y="52"/>
                </a:cubicBezTo>
                <a:cubicBezTo>
                  <a:pt x="25" y="49"/>
                  <a:pt x="28" y="45"/>
                  <a:pt x="32" y="42"/>
                </a:cubicBezTo>
                <a:cubicBezTo>
                  <a:pt x="39" y="35"/>
                  <a:pt x="46" y="29"/>
                  <a:pt x="54" y="23"/>
                </a:cubicBezTo>
                <a:cubicBezTo>
                  <a:pt x="56" y="23"/>
                  <a:pt x="58" y="23"/>
                  <a:pt x="59" y="22"/>
                </a:cubicBezTo>
                <a:close/>
                <a:moveTo>
                  <a:pt x="69" y="20"/>
                </a:moveTo>
                <a:cubicBezTo>
                  <a:pt x="64" y="24"/>
                  <a:pt x="59" y="29"/>
                  <a:pt x="54" y="33"/>
                </a:cubicBezTo>
                <a:cubicBezTo>
                  <a:pt x="50" y="35"/>
                  <a:pt x="46" y="38"/>
                  <a:pt x="43" y="40"/>
                </a:cubicBezTo>
                <a:cubicBezTo>
                  <a:pt x="39" y="43"/>
                  <a:pt x="35" y="47"/>
                  <a:pt x="31" y="50"/>
                </a:cubicBezTo>
                <a:cubicBezTo>
                  <a:pt x="29" y="52"/>
                  <a:pt x="26" y="53"/>
                  <a:pt x="24" y="54"/>
                </a:cubicBezTo>
                <a:cubicBezTo>
                  <a:pt x="25" y="54"/>
                  <a:pt x="27" y="53"/>
                  <a:pt x="28" y="51"/>
                </a:cubicBezTo>
                <a:cubicBezTo>
                  <a:pt x="32" y="48"/>
                  <a:pt x="35" y="44"/>
                  <a:pt x="39" y="41"/>
                </a:cubicBezTo>
                <a:cubicBezTo>
                  <a:pt x="42" y="38"/>
                  <a:pt x="45" y="36"/>
                  <a:pt x="48" y="33"/>
                </a:cubicBezTo>
                <a:cubicBezTo>
                  <a:pt x="49" y="32"/>
                  <a:pt x="49" y="32"/>
                  <a:pt x="49" y="32"/>
                </a:cubicBezTo>
                <a:cubicBezTo>
                  <a:pt x="53" y="29"/>
                  <a:pt x="57" y="25"/>
                  <a:pt x="61" y="22"/>
                </a:cubicBezTo>
                <a:cubicBezTo>
                  <a:pt x="64" y="21"/>
                  <a:pt x="67" y="21"/>
                  <a:pt x="69" y="20"/>
                </a:cubicBezTo>
                <a:close/>
                <a:moveTo>
                  <a:pt x="90" y="13"/>
                </a:moveTo>
                <a:cubicBezTo>
                  <a:pt x="89" y="13"/>
                  <a:pt x="88" y="14"/>
                  <a:pt x="87" y="14"/>
                </a:cubicBezTo>
                <a:cubicBezTo>
                  <a:pt x="88" y="14"/>
                  <a:pt x="88" y="13"/>
                  <a:pt x="88" y="13"/>
                </a:cubicBezTo>
                <a:cubicBezTo>
                  <a:pt x="89" y="13"/>
                  <a:pt x="88" y="12"/>
                  <a:pt x="88" y="12"/>
                </a:cubicBezTo>
                <a:cubicBezTo>
                  <a:pt x="85" y="13"/>
                  <a:pt x="83" y="14"/>
                  <a:pt x="80" y="16"/>
                </a:cubicBezTo>
                <a:cubicBezTo>
                  <a:pt x="80" y="16"/>
                  <a:pt x="75" y="19"/>
                  <a:pt x="77" y="17"/>
                </a:cubicBezTo>
                <a:cubicBezTo>
                  <a:pt x="79" y="15"/>
                  <a:pt x="81" y="14"/>
                  <a:pt x="82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0" y="13"/>
                  <a:pt x="79" y="14"/>
                  <a:pt x="77" y="15"/>
                </a:cubicBezTo>
                <a:cubicBezTo>
                  <a:pt x="74" y="18"/>
                  <a:pt x="77" y="14"/>
                  <a:pt x="77" y="14"/>
                </a:cubicBezTo>
                <a:cubicBezTo>
                  <a:pt x="78" y="13"/>
                  <a:pt x="80" y="12"/>
                  <a:pt x="81" y="11"/>
                </a:cubicBezTo>
                <a:cubicBezTo>
                  <a:pt x="81" y="11"/>
                  <a:pt x="81" y="10"/>
                  <a:pt x="80" y="11"/>
                </a:cubicBezTo>
                <a:cubicBezTo>
                  <a:pt x="79" y="12"/>
                  <a:pt x="76" y="13"/>
                  <a:pt x="75" y="14"/>
                </a:cubicBezTo>
                <a:cubicBezTo>
                  <a:pt x="76" y="13"/>
                  <a:pt x="77" y="11"/>
                  <a:pt x="78" y="10"/>
                </a:cubicBezTo>
                <a:cubicBezTo>
                  <a:pt x="78" y="9"/>
                  <a:pt x="78" y="9"/>
                  <a:pt x="78" y="9"/>
                </a:cubicBezTo>
                <a:cubicBezTo>
                  <a:pt x="75" y="12"/>
                  <a:pt x="76" y="8"/>
                  <a:pt x="77" y="7"/>
                </a:cubicBezTo>
                <a:cubicBezTo>
                  <a:pt x="77" y="7"/>
                  <a:pt x="76" y="6"/>
                  <a:pt x="76" y="7"/>
                </a:cubicBezTo>
                <a:cubicBezTo>
                  <a:pt x="74" y="8"/>
                  <a:pt x="74" y="7"/>
                  <a:pt x="74" y="5"/>
                </a:cubicBezTo>
                <a:cubicBezTo>
                  <a:pt x="80" y="8"/>
                  <a:pt x="85" y="10"/>
                  <a:pt x="90" y="13"/>
                </a:cubicBezTo>
                <a:close/>
                <a:moveTo>
                  <a:pt x="79" y="17"/>
                </a:moveTo>
                <a:cubicBezTo>
                  <a:pt x="64" y="27"/>
                  <a:pt x="52" y="39"/>
                  <a:pt x="38" y="49"/>
                </a:cubicBezTo>
                <a:cubicBezTo>
                  <a:pt x="38" y="50"/>
                  <a:pt x="32" y="54"/>
                  <a:pt x="36" y="51"/>
                </a:cubicBezTo>
                <a:cubicBezTo>
                  <a:pt x="37" y="49"/>
                  <a:pt x="39" y="48"/>
                  <a:pt x="41" y="46"/>
                </a:cubicBezTo>
                <a:cubicBezTo>
                  <a:pt x="44" y="43"/>
                  <a:pt x="48" y="40"/>
                  <a:pt x="51" y="37"/>
                </a:cubicBezTo>
                <a:cubicBezTo>
                  <a:pt x="58" y="31"/>
                  <a:pt x="65" y="25"/>
                  <a:pt x="72" y="20"/>
                </a:cubicBezTo>
                <a:cubicBezTo>
                  <a:pt x="72" y="20"/>
                  <a:pt x="73" y="20"/>
                  <a:pt x="74" y="19"/>
                </a:cubicBezTo>
                <a:cubicBezTo>
                  <a:pt x="74" y="19"/>
                  <a:pt x="74" y="19"/>
                  <a:pt x="75" y="19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5" y="18"/>
                  <a:pt x="75" y="18"/>
                </a:cubicBezTo>
                <a:cubicBezTo>
                  <a:pt x="75" y="18"/>
                  <a:pt x="76" y="17"/>
                  <a:pt x="76" y="17"/>
                </a:cubicBezTo>
                <a:cubicBezTo>
                  <a:pt x="76" y="17"/>
                  <a:pt x="75" y="18"/>
                  <a:pt x="75" y="18"/>
                </a:cubicBezTo>
                <a:cubicBezTo>
                  <a:pt x="75" y="18"/>
                  <a:pt x="75" y="19"/>
                  <a:pt x="76" y="19"/>
                </a:cubicBezTo>
                <a:cubicBezTo>
                  <a:pt x="77" y="18"/>
                  <a:pt x="79" y="17"/>
                  <a:pt x="80" y="16"/>
                </a:cubicBezTo>
                <a:cubicBezTo>
                  <a:pt x="81" y="16"/>
                  <a:pt x="82" y="15"/>
                  <a:pt x="83" y="15"/>
                </a:cubicBezTo>
                <a:cubicBezTo>
                  <a:pt x="84" y="14"/>
                  <a:pt x="87" y="13"/>
                  <a:pt x="87" y="13"/>
                </a:cubicBezTo>
                <a:cubicBezTo>
                  <a:pt x="86" y="14"/>
                  <a:pt x="85" y="15"/>
                  <a:pt x="84" y="16"/>
                </a:cubicBezTo>
                <a:cubicBezTo>
                  <a:pt x="83" y="16"/>
                  <a:pt x="83" y="16"/>
                  <a:pt x="83" y="17"/>
                </a:cubicBezTo>
                <a:cubicBezTo>
                  <a:pt x="82" y="17"/>
                  <a:pt x="80" y="18"/>
                  <a:pt x="79" y="19"/>
                </a:cubicBezTo>
                <a:cubicBezTo>
                  <a:pt x="78" y="19"/>
                  <a:pt x="77" y="20"/>
                  <a:pt x="78" y="20"/>
                </a:cubicBezTo>
                <a:cubicBezTo>
                  <a:pt x="77" y="20"/>
                  <a:pt x="77" y="20"/>
                  <a:pt x="77" y="21"/>
                </a:cubicBezTo>
                <a:cubicBezTo>
                  <a:pt x="76" y="21"/>
                  <a:pt x="77" y="22"/>
                  <a:pt x="77" y="21"/>
                </a:cubicBezTo>
                <a:cubicBezTo>
                  <a:pt x="80" y="19"/>
                  <a:pt x="83" y="17"/>
                  <a:pt x="87" y="15"/>
                </a:cubicBezTo>
                <a:cubicBezTo>
                  <a:pt x="88" y="15"/>
                  <a:pt x="89" y="14"/>
                  <a:pt x="90" y="14"/>
                </a:cubicBezTo>
                <a:cubicBezTo>
                  <a:pt x="89" y="14"/>
                  <a:pt x="87" y="16"/>
                  <a:pt x="86" y="17"/>
                </a:cubicBezTo>
                <a:cubicBezTo>
                  <a:pt x="84" y="18"/>
                  <a:pt x="83" y="19"/>
                  <a:pt x="81" y="20"/>
                </a:cubicBezTo>
                <a:cubicBezTo>
                  <a:pt x="77" y="23"/>
                  <a:pt x="73" y="27"/>
                  <a:pt x="69" y="31"/>
                </a:cubicBezTo>
                <a:cubicBezTo>
                  <a:pt x="65" y="34"/>
                  <a:pt x="60" y="38"/>
                  <a:pt x="55" y="41"/>
                </a:cubicBezTo>
                <a:cubicBezTo>
                  <a:pt x="51" y="44"/>
                  <a:pt x="47" y="48"/>
                  <a:pt x="42" y="50"/>
                </a:cubicBezTo>
                <a:cubicBezTo>
                  <a:pt x="38" y="52"/>
                  <a:pt x="44" y="48"/>
                  <a:pt x="45" y="47"/>
                </a:cubicBezTo>
                <a:cubicBezTo>
                  <a:pt x="47" y="45"/>
                  <a:pt x="50" y="43"/>
                  <a:pt x="52" y="41"/>
                </a:cubicBezTo>
                <a:cubicBezTo>
                  <a:pt x="61" y="33"/>
                  <a:pt x="71" y="26"/>
                  <a:pt x="79" y="18"/>
                </a:cubicBezTo>
                <a:cubicBezTo>
                  <a:pt x="80" y="18"/>
                  <a:pt x="79" y="17"/>
                  <a:pt x="79" y="17"/>
                </a:cubicBezTo>
                <a:close/>
                <a:moveTo>
                  <a:pt x="74" y="8"/>
                </a:moveTo>
                <a:cubicBezTo>
                  <a:pt x="74" y="8"/>
                  <a:pt x="74" y="8"/>
                  <a:pt x="74" y="8"/>
                </a:cubicBezTo>
                <a:cubicBezTo>
                  <a:pt x="75" y="8"/>
                  <a:pt x="75" y="8"/>
                  <a:pt x="76" y="8"/>
                </a:cubicBezTo>
                <a:cubicBezTo>
                  <a:pt x="75" y="8"/>
                  <a:pt x="75" y="9"/>
                  <a:pt x="74" y="10"/>
                </a:cubicBezTo>
                <a:cubicBezTo>
                  <a:pt x="74" y="10"/>
                  <a:pt x="74" y="9"/>
                  <a:pt x="74" y="8"/>
                </a:cubicBezTo>
                <a:close/>
                <a:moveTo>
                  <a:pt x="75" y="15"/>
                </a:moveTo>
                <a:cubicBezTo>
                  <a:pt x="75" y="15"/>
                  <a:pt x="75" y="15"/>
                  <a:pt x="76" y="15"/>
                </a:cubicBezTo>
                <a:cubicBezTo>
                  <a:pt x="75" y="15"/>
                  <a:pt x="75" y="16"/>
                  <a:pt x="75" y="17"/>
                </a:cubicBezTo>
                <a:cubicBezTo>
                  <a:pt x="75" y="16"/>
                  <a:pt x="75" y="16"/>
                  <a:pt x="75" y="15"/>
                </a:cubicBezTo>
                <a:close/>
                <a:moveTo>
                  <a:pt x="74" y="12"/>
                </a:moveTo>
                <a:cubicBezTo>
                  <a:pt x="75" y="12"/>
                  <a:pt x="76" y="12"/>
                  <a:pt x="77" y="11"/>
                </a:cubicBezTo>
                <a:cubicBezTo>
                  <a:pt x="76" y="11"/>
                  <a:pt x="75" y="13"/>
                  <a:pt x="74" y="14"/>
                </a:cubicBezTo>
                <a:cubicBezTo>
                  <a:pt x="74" y="14"/>
                  <a:pt x="74" y="13"/>
                  <a:pt x="74" y="12"/>
                </a:cubicBezTo>
                <a:close/>
                <a:moveTo>
                  <a:pt x="74" y="5"/>
                </a:moveTo>
                <a:cubicBezTo>
                  <a:pt x="74" y="5"/>
                  <a:pt x="74" y="5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lose/>
                <a:moveTo>
                  <a:pt x="14" y="50"/>
                </a:moveTo>
                <a:cubicBezTo>
                  <a:pt x="16" y="49"/>
                  <a:pt x="18" y="48"/>
                  <a:pt x="20" y="46"/>
                </a:cubicBezTo>
                <a:cubicBezTo>
                  <a:pt x="18" y="48"/>
                  <a:pt x="16" y="50"/>
                  <a:pt x="14" y="52"/>
                </a:cubicBezTo>
                <a:cubicBezTo>
                  <a:pt x="14" y="52"/>
                  <a:pt x="14" y="51"/>
                  <a:pt x="14" y="50"/>
                </a:cubicBezTo>
                <a:close/>
                <a:moveTo>
                  <a:pt x="13" y="46"/>
                </a:moveTo>
                <a:cubicBezTo>
                  <a:pt x="22" y="42"/>
                  <a:pt x="29" y="34"/>
                  <a:pt x="37" y="28"/>
                </a:cubicBezTo>
                <a:cubicBezTo>
                  <a:pt x="37" y="29"/>
                  <a:pt x="36" y="29"/>
                  <a:pt x="36" y="30"/>
                </a:cubicBezTo>
                <a:cubicBezTo>
                  <a:pt x="33" y="32"/>
                  <a:pt x="31" y="34"/>
                  <a:pt x="28" y="37"/>
                </a:cubicBezTo>
                <a:cubicBezTo>
                  <a:pt x="23" y="41"/>
                  <a:pt x="18" y="44"/>
                  <a:pt x="14" y="49"/>
                </a:cubicBezTo>
                <a:cubicBezTo>
                  <a:pt x="14" y="48"/>
                  <a:pt x="14" y="47"/>
                  <a:pt x="13" y="46"/>
                </a:cubicBezTo>
                <a:close/>
                <a:moveTo>
                  <a:pt x="11" y="39"/>
                </a:moveTo>
                <a:cubicBezTo>
                  <a:pt x="14" y="37"/>
                  <a:pt x="17" y="34"/>
                  <a:pt x="20" y="32"/>
                </a:cubicBezTo>
                <a:cubicBezTo>
                  <a:pt x="20" y="31"/>
                  <a:pt x="21" y="31"/>
                  <a:pt x="21" y="30"/>
                </a:cubicBezTo>
                <a:cubicBezTo>
                  <a:pt x="20" y="31"/>
                  <a:pt x="19" y="33"/>
                  <a:pt x="17" y="34"/>
                </a:cubicBezTo>
                <a:cubicBezTo>
                  <a:pt x="16" y="37"/>
                  <a:pt x="14" y="39"/>
                  <a:pt x="11" y="40"/>
                </a:cubicBezTo>
                <a:cubicBezTo>
                  <a:pt x="11" y="40"/>
                  <a:pt x="11" y="39"/>
                  <a:pt x="11" y="39"/>
                </a:cubicBezTo>
                <a:close/>
                <a:moveTo>
                  <a:pt x="14" y="54"/>
                </a:moveTo>
                <a:cubicBezTo>
                  <a:pt x="17" y="53"/>
                  <a:pt x="19" y="51"/>
                  <a:pt x="21" y="49"/>
                </a:cubicBezTo>
                <a:cubicBezTo>
                  <a:pt x="24" y="46"/>
                  <a:pt x="27" y="44"/>
                  <a:pt x="31" y="41"/>
                </a:cubicBezTo>
                <a:cubicBezTo>
                  <a:pt x="35" y="38"/>
                  <a:pt x="40" y="34"/>
                  <a:pt x="44" y="30"/>
                </a:cubicBezTo>
                <a:cubicBezTo>
                  <a:pt x="41" y="33"/>
                  <a:pt x="37" y="36"/>
                  <a:pt x="34" y="39"/>
                </a:cubicBezTo>
                <a:cubicBezTo>
                  <a:pt x="27" y="45"/>
                  <a:pt x="22" y="51"/>
                  <a:pt x="14" y="57"/>
                </a:cubicBezTo>
                <a:cubicBezTo>
                  <a:pt x="14" y="56"/>
                  <a:pt x="14" y="55"/>
                  <a:pt x="14" y="54"/>
                </a:cubicBezTo>
                <a:close/>
                <a:moveTo>
                  <a:pt x="36" y="33"/>
                </a:moveTo>
                <a:cubicBezTo>
                  <a:pt x="37" y="32"/>
                  <a:pt x="37" y="32"/>
                  <a:pt x="37" y="32"/>
                </a:cubicBezTo>
                <a:cubicBezTo>
                  <a:pt x="38" y="31"/>
                  <a:pt x="40" y="30"/>
                  <a:pt x="41" y="29"/>
                </a:cubicBezTo>
                <a:cubicBezTo>
                  <a:pt x="41" y="28"/>
                  <a:pt x="47" y="23"/>
                  <a:pt x="44" y="26"/>
                </a:cubicBezTo>
                <a:cubicBezTo>
                  <a:pt x="42" y="28"/>
                  <a:pt x="39" y="30"/>
                  <a:pt x="36" y="33"/>
                </a:cubicBezTo>
                <a:close/>
                <a:moveTo>
                  <a:pt x="32" y="30"/>
                </a:moveTo>
                <a:cubicBezTo>
                  <a:pt x="30" y="32"/>
                  <a:pt x="28" y="33"/>
                  <a:pt x="26" y="35"/>
                </a:cubicBezTo>
                <a:cubicBezTo>
                  <a:pt x="22" y="39"/>
                  <a:pt x="17" y="42"/>
                  <a:pt x="13" y="45"/>
                </a:cubicBezTo>
                <a:cubicBezTo>
                  <a:pt x="13" y="45"/>
                  <a:pt x="13" y="44"/>
                  <a:pt x="13" y="43"/>
                </a:cubicBezTo>
                <a:cubicBezTo>
                  <a:pt x="20" y="41"/>
                  <a:pt x="24" y="34"/>
                  <a:pt x="30" y="30"/>
                </a:cubicBezTo>
                <a:cubicBezTo>
                  <a:pt x="31" y="29"/>
                  <a:pt x="32" y="28"/>
                  <a:pt x="33" y="28"/>
                </a:cubicBezTo>
                <a:cubicBezTo>
                  <a:pt x="33" y="28"/>
                  <a:pt x="33" y="28"/>
                  <a:pt x="33" y="27"/>
                </a:cubicBezTo>
                <a:cubicBezTo>
                  <a:pt x="33" y="28"/>
                  <a:pt x="33" y="29"/>
                  <a:pt x="32" y="30"/>
                </a:cubicBezTo>
                <a:close/>
                <a:moveTo>
                  <a:pt x="12" y="42"/>
                </a:moveTo>
                <a:cubicBezTo>
                  <a:pt x="12" y="42"/>
                  <a:pt x="12" y="42"/>
                  <a:pt x="12" y="41"/>
                </a:cubicBezTo>
                <a:cubicBezTo>
                  <a:pt x="15" y="40"/>
                  <a:pt x="18" y="38"/>
                  <a:pt x="20" y="35"/>
                </a:cubicBezTo>
                <a:cubicBezTo>
                  <a:pt x="22" y="34"/>
                  <a:pt x="24" y="32"/>
                  <a:pt x="25" y="31"/>
                </a:cubicBezTo>
                <a:cubicBezTo>
                  <a:pt x="26" y="30"/>
                  <a:pt x="28" y="29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5" y="34"/>
                  <a:pt x="17" y="38"/>
                  <a:pt x="12" y="42"/>
                </a:cubicBezTo>
                <a:close/>
                <a:moveTo>
                  <a:pt x="15" y="39"/>
                </a:moveTo>
                <a:cubicBezTo>
                  <a:pt x="9" y="43"/>
                  <a:pt x="16" y="38"/>
                  <a:pt x="17" y="36"/>
                </a:cubicBezTo>
                <a:cubicBezTo>
                  <a:pt x="19" y="34"/>
                  <a:pt x="21" y="32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4" y="29"/>
                  <a:pt x="26" y="29"/>
                  <a:pt x="27" y="29"/>
                </a:cubicBezTo>
                <a:cubicBezTo>
                  <a:pt x="23" y="32"/>
                  <a:pt x="19" y="36"/>
                  <a:pt x="15" y="39"/>
                </a:cubicBezTo>
                <a:close/>
                <a:moveTo>
                  <a:pt x="14" y="32"/>
                </a:moveTo>
                <a:cubicBezTo>
                  <a:pt x="13" y="32"/>
                  <a:pt x="11" y="36"/>
                  <a:pt x="10" y="38"/>
                </a:cubicBezTo>
                <a:cubicBezTo>
                  <a:pt x="10" y="37"/>
                  <a:pt x="9" y="36"/>
                  <a:pt x="9" y="35"/>
                </a:cubicBezTo>
                <a:cubicBezTo>
                  <a:pt x="11" y="34"/>
                  <a:pt x="12" y="33"/>
                  <a:pt x="14" y="32"/>
                </a:cubicBezTo>
                <a:close/>
                <a:moveTo>
                  <a:pt x="24" y="51"/>
                </a:moveTo>
                <a:cubicBezTo>
                  <a:pt x="28" y="48"/>
                  <a:pt x="32" y="44"/>
                  <a:pt x="36" y="41"/>
                </a:cubicBezTo>
                <a:cubicBezTo>
                  <a:pt x="39" y="39"/>
                  <a:pt x="42" y="37"/>
                  <a:pt x="45" y="35"/>
                </a:cubicBezTo>
                <a:cubicBezTo>
                  <a:pt x="44" y="36"/>
                  <a:pt x="44" y="36"/>
                  <a:pt x="43" y="37"/>
                </a:cubicBezTo>
                <a:cubicBezTo>
                  <a:pt x="37" y="43"/>
                  <a:pt x="30" y="49"/>
                  <a:pt x="22" y="55"/>
                </a:cubicBezTo>
                <a:cubicBezTo>
                  <a:pt x="22" y="55"/>
                  <a:pt x="22" y="56"/>
                  <a:pt x="22" y="56"/>
                </a:cubicBezTo>
                <a:cubicBezTo>
                  <a:pt x="20" y="56"/>
                  <a:pt x="17" y="57"/>
                  <a:pt x="15" y="57"/>
                </a:cubicBezTo>
                <a:cubicBezTo>
                  <a:pt x="18" y="56"/>
                  <a:pt x="21" y="54"/>
                  <a:pt x="24" y="51"/>
                </a:cubicBezTo>
                <a:close/>
                <a:moveTo>
                  <a:pt x="43" y="41"/>
                </a:moveTo>
                <a:cubicBezTo>
                  <a:pt x="47" y="38"/>
                  <a:pt x="50" y="36"/>
                  <a:pt x="54" y="33"/>
                </a:cubicBezTo>
                <a:cubicBezTo>
                  <a:pt x="58" y="30"/>
                  <a:pt x="61" y="27"/>
                  <a:pt x="65" y="24"/>
                </a:cubicBezTo>
                <a:cubicBezTo>
                  <a:pt x="66" y="23"/>
                  <a:pt x="68" y="22"/>
                  <a:pt x="70" y="21"/>
                </a:cubicBezTo>
                <a:cubicBezTo>
                  <a:pt x="69" y="21"/>
                  <a:pt x="68" y="22"/>
                  <a:pt x="67" y="23"/>
                </a:cubicBezTo>
                <a:cubicBezTo>
                  <a:pt x="63" y="26"/>
                  <a:pt x="59" y="30"/>
                  <a:pt x="55" y="33"/>
                </a:cubicBezTo>
                <a:cubicBezTo>
                  <a:pt x="47" y="40"/>
                  <a:pt x="40" y="46"/>
                  <a:pt x="33" y="53"/>
                </a:cubicBezTo>
                <a:cubicBezTo>
                  <a:pt x="32" y="53"/>
                  <a:pt x="32" y="53"/>
                  <a:pt x="33" y="54"/>
                </a:cubicBezTo>
                <a:cubicBezTo>
                  <a:pt x="29" y="54"/>
                  <a:pt x="26" y="55"/>
                  <a:pt x="23" y="56"/>
                </a:cubicBezTo>
                <a:cubicBezTo>
                  <a:pt x="31" y="51"/>
                  <a:pt x="37" y="46"/>
                  <a:pt x="43" y="41"/>
                </a:cubicBezTo>
                <a:close/>
                <a:moveTo>
                  <a:pt x="74" y="22"/>
                </a:moveTo>
                <a:cubicBezTo>
                  <a:pt x="75" y="21"/>
                  <a:pt x="76" y="20"/>
                  <a:pt x="78" y="19"/>
                </a:cubicBezTo>
                <a:cubicBezTo>
                  <a:pt x="76" y="20"/>
                  <a:pt x="74" y="22"/>
                  <a:pt x="72" y="23"/>
                </a:cubicBezTo>
                <a:cubicBezTo>
                  <a:pt x="68" y="27"/>
                  <a:pt x="65" y="30"/>
                  <a:pt x="61" y="33"/>
                </a:cubicBezTo>
                <a:cubicBezTo>
                  <a:pt x="53" y="39"/>
                  <a:pt x="47" y="45"/>
                  <a:pt x="39" y="51"/>
                </a:cubicBezTo>
                <a:cubicBezTo>
                  <a:pt x="39" y="52"/>
                  <a:pt x="39" y="52"/>
                  <a:pt x="39" y="52"/>
                </a:cubicBezTo>
                <a:cubicBezTo>
                  <a:pt x="37" y="52"/>
                  <a:pt x="35" y="53"/>
                  <a:pt x="33" y="53"/>
                </a:cubicBezTo>
                <a:cubicBezTo>
                  <a:pt x="48" y="44"/>
                  <a:pt x="60" y="32"/>
                  <a:pt x="74" y="22"/>
                </a:cubicBezTo>
                <a:close/>
                <a:moveTo>
                  <a:pt x="52" y="44"/>
                </a:moveTo>
                <a:cubicBezTo>
                  <a:pt x="56" y="41"/>
                  <a:pt x="61" y="38"/>
                  <a:pt x="65" y="34"/>
                </a:cubicBezTo>
                <a:cubicBezTo>
                  <a:pt x="70" y="31"/>
                  <a:pt x="74" y="28"/>
                  <a:pt x="78" y="24"/>
                </a:cubicBezTo>
                <a:cubicBezTo>
                  <a:pt x="82" y="19"/>
                  <a:pt x="87" y="18"/>
                  <a:pt x="91" y="14"/>
                </a:cubicBezTo>
                <a:cubicBezTo>
                  <a:pt x="93" y="15"/>
                  <a:pt x="94" y="15"/>
                  <a:pt x="96" y="16"/>
                </a:cubicBezTo>
                <a:cubicBezTo>
                  <a:pt x="90" y="20"/>
                  <a:pt x="85" y="25"/>
                  <a:pt x="79" y="29"/>
                </a:cubicBezTo>
                <a:cubicBezTo>
                  <a:pt x="72" y="35"/>
                  <a:pt x="64" y="41"/>
                  <a:pt x="56" y="46"/>
                </a:cubicBezTo>
                <a:cubicBezTo>
                  <a:pt x="55" y="46"/>
                  <a:pt x="54" y="47"/>
                  <a:pt x="53" y="48"/>
                </a:cubicBezTo>
                <a:cubicBezTo>
                  <a:pt x="54" y="47"/>
                  <a:pt x="55" y="46"/>
                  <a:pt x="56" y="45"/>
                </a:cubicBezTo>
                <a:cubicBezTo>
                  <a:pt x="58" y="43"/>
                  <a:pt x="59" y="42"/>
                  <a:pt x="61" y="41"/>
                </a:cubicBezTo>
                <a:cubicBezTo>
                  <a:pt x="63" y="38"/>
                  <a:pt x="66" y="36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1"/>
                  <a:pt x="79" y="27"/>
                  <a:pt x="83" y="23"/>
                </a:cubicBezTo>
                <a:cubicBezTo>
                  <a:pt x="87" y="21"/>
                  <a:pt x="90" y="18"/>
                  <a:pt x="94" y="16"/>
                </a:cubicBezTo>
                <a:cubicBezTo>
                  <a:pt x="94" y="16"/>
                  <a:pt x="94" y="15"/>
                  <a:pt x="93" y="15"/>
                </a:cubicBezTo>
                <a:cubicBezTo>
                  <a:pt x="93" y="16"/>
                  <a:pt x="92" y="16"/>
                  <a:pt x="92" y="16"/>
                </a:cubicBezTo>
                <a:cubicBezTo>
                  <a:pt x="92" y="16"/>
                  <a:pt x="91" y="16"/>
                  <a:pt x="91" y="17"/>
                </a:cubicBezTo>
                <a:cubicBezTo>
                  <a:pt x="89" y="18"/>
                  <a:pt x="87" y="20"/>
                  <a:pt x="85" y="21"/>
                </a:cubicBezTo>
                <a:cubicBezTo>
                  <a:pt x="84" y="22"/>
                  <a:pt x="83" y="23"/>
                  <a:pt x="82" y="24"/>
                </a:cubicBezTo>
                <a:cubicBezTo>
                  <a:pt x="78" y="27"/>
                  <a:pt x="74" y="30"/>
                  <a:pt x="70" y="33"/>
                </a:cubicBezTo>
                <a:cubicBezTo>
                  <a:pt x="70" y="33"/>
                  <a:pt x="69" y="33"/>
                  <a:pt x="69" y="34"/>
                </a:cubicBezTo>
                <a:cubicBezTo>
                  <a:pt x="61" y="39"/>
                  <a:pt x="53" y="44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1"/>
                  <a:pt x="42" y="51"/>
                  <a:pt x="40" y="52"/>
                </a:cubicBezTo>
                <a:cubicBezTo>
                  <a:pt x="44" y="50"/>
                  <a:pt x="48" y="47"/>
                  <a:pt x="52" y="44"/>
                </a:cubicBezTo>
                <a:close/>
                <a:moveTo>
                  <a:pt x="101" y="19"/>
                </a:moveTo>
                <a:cubicBezTo>
                  <a:pt x="93" y="23"/>
                  <a:pt x="86" y="29"/>
                  <a:pt x="80" y="35"/>
                </a:cubicBezTo>
                <a:cubicBezTo>
                  <a:pt x="77" y="38"/>
                  <a:pt x="73" y="40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2" y="41"/>
                  <a:pt x="74" y="40"/>
                  <a:pt x="75" y="38"/>
                </a:cubicBezTo>
                <a:cubicBezTo>
                  <a:pt x="82" y="32"/>
                  <a:pt x="89" y="27"/>
                  <a:pt x="95" y="21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7" y="19"/>
                  <a:pt x="97" y="19"/>
                </a:cubicBezTo>
                <a:cubicBezTo>
                  <a:pt x="98" y="18"/>
                  <a:pt x="97" y="18"/>
                  <a:pt x="97" y="18"/>
                </a:cubicBezTo>
                <a:cubicBezTo>
                  <a:pt x="93" y="21"/>
                  <a:pt x="89" y="24"/>
                  <a:pt x="85" y="27"/>
                </a:cubicBezTo>
                <a:cubicBezTo>
                  <a:pt x="89" y="24"/>
                  <a:pt x="93" y="21"/>
                  <a:pt x="97" y="17"/>
                </a:cubicBezTo>
                <a:cubicBezTo>
                  <a:pt x="98" y="17"/>
                  <a:pt x="99" y="18"/>
                  <a:pt x="101" y="19"/>
                </a:cubicBezTo>
                <a:close/>
                <a:moveTo>
                  <a:pt x="103" y="20"/>
                </a:moveTo>
                <a:cubicBezTo>
                  <a:pt x="98" y="23"/>
                  <a:pt x="93" y="27"/>
                  <a:pt x="89" y="31"/>
                </a:cubicBezTo>
                <a:cubicBezTo>
                  <a:pt x="86" y="33"/>
                  <a:pt x="82" y="35"/>
                  <a:pt x="80" y="38"/>
                </a:cubicBezTo>
                <a:cubicBezTo>
                  <a:pt x="78" y="39"/>
                  <a:pt x="77" y="41"/>
                  <a:pt x="75" y="42"/>
                </a:cubicBezTo>
                <a:cubicBezTo>
                  <a:pt x="70" y="47"/>
                  <a:pt x="76" y="40"/>
                  <a:pt x="77" y="39"/>
                </a:cubicBezTo>
                <a:cubicBezTo>
                  <a:pt x="78" y="38"/>
                  <a:pt x="79" y="37"/>
                  <a:pt x="80" y="36"/>
                </a:cubicBezTo>
                <a:cubicBezTo>
                  <a:pt x="81" y="35"/>
                  <a:pt x="82" y="34"/>
                  <a:pt x="84" y="33"/>
                </a:cubicBezTo>
                <a:cubicBezTo>
                  <a:pt x="89" y="28"/>
                  <a:pt x="96" y="24"/>
                  <a:pt x="102" y="19"/>
                </a:cubicBezTo>
                <a:cubicBezTo>
                  <a:pt x="102" y="19"/>
                  <a:pt x="103" y="20"/>
                  <a:pt x="103" y="20"/>
                </a:cubicBezTo>
                <a:close/>
                <a:moveTo>
                  <a:pt x="88" y="29"/>
                </a:moveTo>
                <a:cubicBezTo>
                  <a:pt x="91" y="26"/>
                  <a:pt x="95" y="23"/>
                  <a:pt x="98" y="21"/>
                </a:cubicBezTo>
                <a:cubicBezTo>
                  <a:pt x="99" y="21"/>
                  <a:pt x="99" y="21"/>
                  <a:pt x="99" y="21"/>
                </a:cubicBezTo>
                <a:cubicBezTo>
                  <a:pt x="99" y="21"/>
                  <a:pt x="98" y="21"/>
                  <a:pt x="98" y="21"/>
                </a:cubicBezTo>
                <a:cubicBezTo>
                  <a:pt x="96" y="23"/>
                  <a:pt x="95" y="24"/>
                  <a:pt x="93" y="25"/>
                </a:cubicBezTo>
                <a:cubicBezTo>
                  <a:pt x="91" y="27"/>
                  <a:pt x="89" y="28"/>
                  <a:pt x="88" y="29"/>
                </a:cubicBezTo>
                <a:close/>
                <a:moveTo>
                  <a:pt x="59" y="41"/>
                </a:moveTo>
                <a:cubicBezTo>
                  <a:pt x="57" y="43"/>
                  <a:pt x="54" y="46"/>
                  <a:pt x="52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0" y="49"/>
                  <a:pt x="49" y="50"/>
                  <a:pt x="48" y="50"/>
                </a:cubicBezTo>
                <a:cubicBezTo>
                  <a:pt x="51" y="47"/>
                  <a:pt x="55" y="44"/>
                  <a:pt x="59" y="41"/>
                </a:cubicBezTo>
                <a:close/>
                <a:moveTo>
                  <a:pt x="81" y="30"/>
                </a:moveTo>
                <a:cubicBezTo>
                  <a:pt x="80" y="31"/>
                  <a:pt x="79" y="32"/>
                  <a:pt x="78" y="33"/>
                </a:cubicBezTo>
                <a:cubicBezTo>
                  <a:pt x="75" y="35"/>
                  <a:pt x="72" y="38"/>
                  <a:pt x="69" y="40"/>
                </a:cubicBezTo>
                <a:cubicBezTo>
                  <a:pt x="69" y="41"/>
                  <a:pt x="69" y="41"/>
                  <a:pt x="68" y="41"/>
                </a:cubicBezTo>
                <a:cubicBezTo>
                  <a:pt x="69" y="40"/>
                  <a:pt x="70" y="39"/>
                  <a:pt x="71" y="38"/>
                </a:cubicBezTo>
                <a:cubicBezTo>
                  <a:pt x="74" y="35"/>
                  <a:pt x="77" y="33"/>
                  <a:pt x="80" y="31"/>
                </a:cubicBezTo>
                <a:cubicBezTo>
                  <a:pt x="81" y="31"/>
                  <a:pt x="81" y="31"/>
                  <a:pt x="81" y="30"/>
                </a:cubicBezTo>
                <a:close/>
                <a:moveTo>
                  <a:pt x="75" y="40"/>
                </a:moveTo>
                <a:cubicBezTo>
                  <a:pt x="73" y="42"/>
                  <a:pt x="72" y="43"/>
                  <a:pt x="71" y="44"/>
                </a:cubicBezTo>
                <a:cubicBezTo>
                  <a:pt x="71" y="44"/>
                  <a:pt x="71" y="45"/>
                  <a:pt x="71" y="45"/>
                </a:cubicBezTo>
                <a:cubicBezTo>
                  <a:pt x="70" y="45"/>
                  <a:pt x="69" y="45"/>
                  <a:pt x="68" y="45"/>
                </a:cubicBezTo>
                <a:cubicBezTo>
                  <a:pt x="70" y="44"/>
                  <a:pt x="72" y="42"/>
                  <a:pt x="75" y="40"/>
                </a:cubicBezTo>
                <a:close/>
                <a:moveTo>
                  <a:pt x="84" y="50"/>
                </a:moveTo>
                <a:cubicBezTo>
                  <a:pt x="88" y="47"/>
                  <a:pt x="92" y="43"/>
                  <a:pt x="96" y="39"/>
                </a:cubicBezTo>
                <a:cubicBezTo>
                  <a:pt x="95" y="41"/>
                  <a:pt x="94" y="42"/>
                  <a:pt x="93" y="43"/>
                </a:cubicBezTo>
                <a:cubicBezTo>
                  <a:pt x="90" y="46"/>
                  <a:pt x="86" y="49"/>
                  <a:pt x="84" y="53"/>
                </a:cubicBezTo>
                <a:cubicBezTo>
                  <a:pt x="84" y="52"/>
                  <a:pt x="84" y="51"/>
                  <a:pt x="84" y="50"/>
                </a:cubicBezTo>
                <a:close/>
                <a:moveTo>
                  <a:pt x="83" y="46"/>
                </a:moveTo>
                <a:cubicBezTo>
                  <a:pt x="87" y="44"/>
                  <a:pt x="90" y="41"/>
                  <a:pt x="93" y="38"/>
                </a:cubicBezTo>
                <a:cubicBezTo>
                  <a:pt x="96" y="35"/>
                  <a:pt x="98" y="33"/>
                  <a:pt x="100" y="31"/>
                </a:cubicBezTo>
                <a:cubicBezTo>
                  <a:pt x="100" y="31"/>
                  <a:pt x="101" y="31"/>
                  <a:pt x="101" y="30"/>
                </a:cubicBezTo>
                <a:cubicBezTo>
                  <a:pt x="98" y="33"/>
                  <a:pt x="96" y="35"/>
                  <a:pt x="94" y="38"/>
                </a:cubicBezTo>
                <a:cubicBezTo>
                  <a:pt x="91" y="42"/>
                  <a:pt x="87" y="45"/>
                  <a:pt x="83" y="49"/>
                </a:cubicBezTo>
                <a:cubicBezTo>
                  <a:pt x="83" y="48"/>
                  <a:pt x="83" y="47"/>
                  <a:pt x="83" y="46"/>
                </a:cubicBezTo>
                <a:close/>
                <a:moveTo>
                  <a:pt x="82" y="44"/>
                </a:moveTo>
                <a:cubicBezTo>
                  <a:pt x="84" y="42"/>
                  <a:pt x="86" y="41"/>
                  <a:pt x="88" y="39"/>
                </a:cubicBezTo>
                <a:cubicBezTo>
                  <a:pt x="86" y="41"/>
                  <a:pt x="84" y="43"/>
                  <a:pt x="83" y="45"/>
                </a:cubicBezTo>
                <a:cubicBezTo>
                  <a:pt x="83" y="45"/>
                  <a:pt x="82" y="44"/>
                  <a:pt x="82" y="44"/>
                </a:cubicBezTo>
                <a:cubicBezTo>
                  <a:pt x="82" y="44"/>
                  <a:pt x="82" y="44"/>
                  <a:pt x="82" y="44"/>
                </a:cubicBezTo>
                <a:close/>
                <a:moveTo>
                  <a:pt x="81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0" y="43"/>
                  <a:pt x="80" y="43"/>
                  <a:pt x="79" y="43"/>
                </a:cubicBezTo>
                <a:cubicBezTo>
                  <a:pt x="82" y="41"/>
                  <a:pt x="84" y="39"/>
                  <a:pt x="87" y="36"/>
                </a:cubicBezTo>
                <a:cubicBezTo>
                  <a:pt x="91" y="32"/>
                  <a:pt x="96" y="29"/>
                  <a:pt x="100" y="26"/>
                </a:cubicBezTo>
                <a:cubicBezTo>
                  <a:pt x="100" y="27"/>
                  <a:pt x="99" y="27"/>
                  <a:pt x="98" y="28"/>
                </a:cubicBezTo>
                <a:cubicBezTo>
                  <a:pt x="96" y="29"/>
                  <a:pt x="94" y="31"/>
                  <a:pt x="92" y="32"/>
                </a:cubicBezTo>
                <a:cubicBezTo>
                  <a:pt x="88" y="36"/>
                  <a:pt x="85" y="39"/>
                  <a:pt x="81" y="43"/>
                </a:cubicBezTo>
                <a:close/>
                <a:moveTo>
                  <a:pt x="84" y="55"/>
                </a:moveTo>
                <a:cubicBezTo>
                  <a:pt x="84" y="55"/>
                  <a:pt x="84" y="55"/>
                  <a:pt x="84" y="54"/>
                </a:cubicBezTo>
                <a:cubicBezTo>
                  <a:pt x="86" y="51"/>
                  <a:pt x="89" y="48"/>
                  <a:pt x="92" y="44"/>
                </a:cubicBezTo>
                <a:cubicBezTo>
                  <a:pt x="95" y="42"/>
                  <a:pt x="97" y="39"/>
                  <a:pt x="100" y="36"/>
                </a:cubicBezTo>
                <a:cubicBezTo>
                  <a:pt x="100" y="35"/>
                  <a:pt x="101" y="35"/>
                  <a:pt x="102" y="34"/>
                </a:cubicBezTo>
                <a:cubicBezTo>
                  <a:pt x="96" y="41"/>
                  <a:pt x="90" y="48"/>
                  <a:pt x="84" y="55"/>
                </a:cubicBezTo>
                <a:close/>
                <a:moveTo>
                  <a:pt x="109" y="24"/>
                </a:moveTo>
                <a:cubicBezTo>
                  <a:pt x="109" y="25"/>
                  <a:pt x="108" y="26"/>
                  <a:pt x="107" y="27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4" y="29"/>
                  <a:pt x="102" y="32"/>
                  <a:pt x="100" y="34"/>
                </a:cubicBezTo>
                <a:cubicBezTo>
                  <a:pt x="98" y="37"/>
                  <a:pt x="95" y="39"/>
                  <a:pt x="93" y="42"/>
                </a:cubicBezTo>
                <a:cubicBezTo>
                  <a:pt x="90" y="44"/>
                  <a:pt x="87" y="46"/>
                  <a:pt x="84" y="49"/>
                </a:cubicBezTo>
                <a:cubicBezTo>
                  <a:pt x="85" y="48"/>
                  <a:pt x="86" y="47"/>
                  <a:pt x="87" y="46"/>
                </a:cubicBezTo>
                <a:cubicBezTo>
                  <a:pt x="89" y="45"/>
                  <a:pt x="90" y="43"/>
                  <a:pt x="91" y="42"/>
                </a:cubicBezTo>
                <a:cubicBezTo>
                  <a:pt x="94" y="40"/>
                  <a:pt x="96" y="37"/>
                  <a:pt x="98" y="35"/>
                </a:cubicBezTo>
                <a:cubicBezTo>
                  <a:pt x="100" y="32"/>
                  <a:pt x="103" y="29"/>
                  <a:pt x="106" y="27"/>
                </a:cubicBezTo>
                <a:cubicBezTo>
                  <a:pt x="107" y="27"/>
                  <a:pt x="107" y="26"/>
                  <a:pt x="107" y="26"/>
                </a:cubicBezTo>
                <a:cubicBezTo>
                  <a:pt x="107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4" y="27"/>
                  <a:pt x="100" y="30"/>
                  <a:pt x="96" y="34"/>
                </a:cubicBezTo>
                <a:cubicBezTo>
                  <a:pt x="92" y="37"/>
                  <a:pt x="89" y="42"/>
                  <a:pt x="85" y="45"/>
                </a:cubicBezTo>
                <a:cubicBezTo>
                  <a:pt x="83" y="45"/>
                  <a:pt x="83" y="46"/>
                  <a:pt x="84" y="45"/>
                </a:cubicBezTo>
                <a:cubicBezTo>
                  <a:pt x="85" y="43"/>
                  <a:pt x="86" y="42"/>
                  <a:pt x="88" y="40"/>
                </a:cubicBezTo>
                <a:cubicBezTo>
                  <a:pt x="90" y="38"/>
                  <a:pt x="92" y="36"/>
                  <a:pt x="94" y="34"/>
                </a:cubicBezTo>
                <a:cubicBezTo>
                  <a:pt x="97" y="31"/>
                  <a:pt x="101" y="28"/>
                  <a:pt x="105" y="25"/>
                </a:cubicBezTo>
                <a:cubicBezTo>
                  <a:pt x="105" y="25"/>
                  <a:pt x="106" y="25"/>
                  <a:pt x="106" y="24"/>
                </a:cubicBezTo>
                <a:cubicBezTo>
                  <a:pt x="106" y="24"/>
                  <a:pt x="107" y="24"/>
                  <a:pt x="107" y="23"/>
                </a:cubicBezTo>
                <a:cubicBezTo>
                  <a:pt x="107" y="23"/>
                  <a:pt x="107" y="23"/>
                  <a:pt x="106" y="23"/>
                </a:cubicBezTo>
                <a:cubicBezTo>
                  <a:pt x="103" y="26"/>
                  <a:pt x="98" y="28"/>
                  <a:pt x="95" y="31"/>
                </a:cubicBezTo>
                <a:cubicBezTo>
                  <a:pt x="91" y="35"/>
                  <a:pt x="88" y="39"/>
                  <a:pt x="84" y="42"/>
                </a:cubicBezTo>
                <a:cubicBezTo>
                  <a:pt x="83" y="42"/>
                  <a:pt x="83" y="43"/>
                  <a:pt x="82" y="43"/>
                </a:cubicBezTo>
                <a:cubicBezTo>
                  <a:pt x="82" y="43"/>
                  <a:pt x="82" y="43"/>
                  <a:pt x="82" y="43"/>
                </a:cubicBezTo>
                <a:cubicBezTo>
                  <a:pt x="83" y="42"/>
                  <a:pt x="85" y="40"/>
                  <a:pt x="86" y="39"/>
                </a:cubicBezTo>
                <a:cubicBezTo>
                  <a:pt x="88" y="37"/>
                  <a:pt x="90" y="35"/>
                  <a:pt x="92" y="33"/>
                </a:cubicBezTo>
                <a:cubicBezTo>
                  <a:pt x="96" y="29"/>
                  <a:pt x="101" y="27"/>
                  <a:pt x="104" y="23"/>
                </a:cubicBezTo>
                <a:cubicBezTo>
                  <a:pt x="105" y="23"/>
                  <a:pt x="104" y="23"/>
                  <a:pt x="104" y="23"/>
                </a:cubicBezTo>
                <a:cubicBezTo>
                  <a:pt x="97" y="27"/>
                  <a:pt x="90" y="32"/>
                  <a:pt x="84" y="38"/>
                </a:cubicBezTo>
                <a:cubicBezTo>
                  <a:pt x="83" y="39"/>
                  <a:pt x="81" y="40"/>
                  <a:pt x="80" y="42"/>
                </a:cubicBezTo>
                <a:cubicBezTo>
                  <a:pt x="75" y="45"/>
                  <a:pt x="79" y="42"/>
                  <a:pt x="80" y="41"/>
                </a:cubicBezTo>
                <a:cubicBezTo>
                  <a:pt x="83" y="38"/>
                  <a:pt x="86" y="35"/>
                  <a:pt x="89" y="32"/>
                </a:cubicBezTo>
                <a:cubicBezTo>
                  <a:pt x="94" y="28"/>
                  <a:pt x="99" y="25"/>
                  <a:pt x="103" y="21"/>
                </a:cubicBezTo>
                <a:cubicBezTo>
                  <a:pt x="104" y="21"/>
                  <a:pt x="104" y="20"/>
                  <a:pt x="104" y="20"/>
                </a:cubicBezTo>
                <a:cubicBezTo>
                  <a:pt x="106" y="21"/>
                  <a:pt x="107" y="23"/>
                  <a:pt x="109" y="24"/>
                </a:cubicBezTo>
                <a:close/>
                <a:moveTo>
                  <a:pt x="91" y="36"/>
                </a:moveTo>
                <a:cubicBezTo>
                  <a:pt x="93" y="34"/>
                  <a:pt x="95" y="32"/>
                  <a:pt x="97" y="31"/>
                </a:cubicBezTo>
                <a:cubicBezTo>
                  <a:pt x="96" y="32"/>
                  <a:pt x="95" y="33"/>
                  <a:pt x="94" y="34"/>
                </a:cubicBezTo>
                <a:cubicBezTo>
                  <a:pt x="93" y="34"/>
                  <a:pt x="92" y="35"/>
                  <a:pt x="91" y="3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E40C9B-0D98-49C2-B8CB-C3200E33DEBB}"/>
              </a:ext>
            </a:extLst>
          </p:cNvPr>
          <p:cNvSpPr txBox="1"/>
          <p:nvPr/>
        </p:nvSpPr>
        <p:spPr>
          <a:xfrm>
            <a:off x="6449176" y="591566"/>
            <a:ext cx="2123658" cy="52769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pc="3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青山依舊在，幾度夕陽紅。</a:t>
            </a:r>
            <a:endParaRPr lang="en-US" altLang="zh-TW" spc="3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algn="ctr"/>
            <a:endParaRPr lang="en-US" altLang="zh-TW" spc="3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algn="ctr"/>
            <a:r>
              <a:rPr lang="zh-TW" altLang="en-US" spc="3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慣看秋月春風。</a:t>
            </a:r>
            <a:br>
              <a:rPr lang="zh-TW" altLang="en-US" spc="3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</a:br>
            <a:endParaRPr lang="en-US" altLang="zh-TW" spc="300" dirty="0">
              <a:latin typeface="華康文徵明體W4" panose="03000409000000000000" pitchFamily="65" charset="-120"/>
              <a:ea typeface="華康文徵明體W4" panose="03000409000000000000" pitchFamily="65" charset="-120"/>
            </a:endParaRPr>
          </a:p>
          <a:p>
            <a:pPr algn="ctr"/>
            <a:r>
              <a:rPr lang="zh-TW" altLang="en-US" spc="300" dirty="0">
                <a:latin typeface="華康文徵明體W4" panose="03000409000000000000" pitchFamily="65" charset="-120"/>
                <a:ea typeface="華康文徵明體W4" panose="03000409000000000000" pitchFamily="65" charset="-120"/>
              </a:rPr>
              <a:t>一壺濁酒喜相逢，浪花洶盡英雄。</a:t>
            </a:r>
          </a:p>
          <a:p>
            <a:pPr algn="ctr"/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23" name="组合 209">
            <a:extLst>
              <a:ext uri="{FF2B5EF4-FFF2-40B4-BE49-F238E27FC236}">
                <a16:creationId xmlns:a16="http://schemas.microsoft.com/office/drawing/2014/main" id="{61EA4687-7E56-4601-84CD-E8669A50F40F}"/>
              </a:ext>
            </a:extLst>
          </p:cNvPr>
          <p:cNvGrpSpPr/>
          <p:nvPr/>
        </p:nvGrpSpPr>
        <p:grpSpPr>
          <a:xfrm>
            <a:off x="3944881" y="98042"/>
            <a:ext cx="1806336" cy="1478214"/>
            <a:chOff x="8246832" y="2178055"/>
            <a:chExt cx="2578100" cy="2109787"/>
          </a:xfrm>
        </p:grpSpPr>
        <p:grpSp>
          <p:nvGrpSpPr>
            <p:cNvPr id="27" name="组合 161">
              <a:extLst>
                <a:ext uri="{FF2B5EF4-FFF2-40B4-BE49-F238E27FC236}">
                  <a16:creationId xmlns:a16="http://schemas.microsoft.com/office/drawing/2014/main" id="{EE391197-7AD5-44FC-8C9D-F8E156A48F33}"/>
                </a:ext>
              </a:extLst>
            </p:cNvPr>
            <p:cNvGrpSpPr/>
            <p:nvPr/>
          </p:nvGrpSpPr>
          <p:grpSpPr>
            <a:xfrm rot="5400000">
              <a:off x="8521469" y="1903418"/>
              <a:ext cx="2028825" cy="2578100"/>
              <a:chOff x="5076825" y="2133601"/>
              <a:chExt cx="2028825" cy="2578100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6DE4D481-1DBD-445B-AAFA-2E86B95DE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300289"/>
                <a:ext cx="33338" cy="106363"/>
              </a:xfrm>
              <a:custGeom>
                <a:avLst/>
                <a:gdLst>
                  <a:gd name="T0" fmla="*/ 8 w 8"/>
                  <a:gd name="T1" fmla="*/ 25 h 25"/>
                  <a:gd name="T2" fmla="*/ 8 w 8"/>
                  <a:gd name="T3" fmla="*/ 4 h 25"/>
                  <a:gd name="T4" fmla="*/ 8 w 8"/>
                  <a:gd name="T5" fmla="*/ 0 h 25"/>
                  <a:gd name="T6" fmla="*/ 0 w 8"/>
                  <a:gd name="T7" fmla="*/ 2 h 25"/>
                  <a:gd name="T8" fmla="*/ 0 w 8"/>
                  <a:gd name="T9" fmla="*/ 12 h 25"/>
                  <a:gd name="T10" fmla="*/ 2 w 8"/>
                  <a:gd name="T11" fmla="*/ 13 h 25"/>
                  <a:gd name="T12" fmla="*/ 0 w 8"/>
                  <a:gd name="T13" fmla="*/ 21 h 25"/>
                  <a:gd name="T14" fmla="*/ 0 w 8"/>
                  <a:gd name="T15" fmla="*/ 20 h 25"/>
                  <a:gd name="T16" fmla="*/ 0 w 8"/>
                  <a:gd name="T17" fmla="*/ 25 h 25"/>
                  <a:gd name="T18" fmla="*/ 8 w 8"/>
                  <a:gd name="T1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5">
                    <a:moveTo>
                      <a:pt x="8" y="25"/>
                    </a:moveTo>
                    <a:cubicBezTo>
                      <a:pt x="8" y="18"/>
                      <a:pt x="8" y="11"/>
                      <a:pt x="8" y="4"/>
                    </a:cubicBezTo>
                    <a:cubicBezTo>
                      <a:pt x="8" y="3"/>
                      <a:pt x="8" y="2"/>
                      <a:pt x="8" y="0"/>
                    </a:cubicBezTo>
                    <a:cubicBezTo>
                      <a:pt x="5" y="0"/>
                      <a:pt x="2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7" y="14"/>
                      <a:pt x="5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3" y="25"/>
                      <a:pt x="5" y="25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BA1021CA-AFEC-483B-B41D-8AA457E2C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589214"/>
                <a:ext cx="38100" cy="133350"/>
              </a:xfrm>
              <a:custGeom>
                <a:avLst/>
                <a:gdLst>
                  <a:gd name="T0" fmla="*/ 8 w 9"/>
                  <a:gd name="T1" fmla="*/ 31 h 31"/>
                  <a:gd name="T2" fmla="*/ 8 w 9"/>
                  <a:gd name="T3" fmla="*/ 1 h 31"/>
                  <a:gd name="T4" fmla="*/ 0 w 9"/>
                  <a:gd name="T5" fmla="*/ 0 h 31"/>
                  <a:gd name="T6" fmla="*/ 0 w 9"/>
                  <a:gd name="T7" fmla="*/ 11 h 31"/>
                  <a:gd name="T8" fmla="*/ 4 w 9"/>
                  <a:gd name="T9" fmla="*/ 12 h 31"/>
                  <a:gd name="T10" fmla="*/ 1 w 9"/>
                  <a:gd name="T11" fmla="*/ 20 h 31"/>
                  <a:gd name="T12" fmla="*/ 0 w 9"/>
                  <a:gd name="T13" fmla="*/ 19 h 31"/>
                  <a:gd name="T14" fmla="*/ 0 w 9"/>
                  <a:gd name="T15" fmla="*/ 31 h 31"/>
                  <a:gd name="T16" fmla="*/ 8 w 9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8" y="31"/>
                    </a:moveTo>
                    <a:cubicBezTo>
                      <a:pt x="8" y="21"/>
                      <a:pt x="8" y="11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" y="11"/>
                      <a:pt x="2" y="11"/>
                      <a:pt x="4" y="12"/>
                    </a:cubicBezTo>
                    <a:cubicBezTo>
                      <a:pt x="9" y="13"/>
                      <a:pt x="7" y="20"/>
                      <a:pt x="1" y="20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23"/>
                      <a:pt x="0" y="27"/>
                      <a:pt x="0" y="31"/>
                    </a:cubicBezTo>
                    <a:cubicBezTo>
                      <a:pt x="3" y="31"/>
                      <a:pt x="5" y="31"/>
                      <a:pt x="8" y="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26930223-CD55-4F13-AC5B-146789052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441576"/>
                <a:ext cx="33338" cy="119063"/>
              </a:xfrm>
              <a:custGeom>
                <a:avLst/>
                <a:gdLst>
                  <a:gd name="T0" fmla="*/ 8 w 8"/>
                  <a:gd name="T1" fmla="*/ 28 h 28"/>
                  <a:gd name="T2" fmla="*/ 8 w 8"/>
                  <a:gd name="T3" fmla="*/ 0 h 28"/>
                  <a:gd name="T4" fmla="*/ 0 w 8"/>
                  <a:gd name="T5" fmla="*/ 1 h 28"/>
                  <a:gd name="T6" fmla="*/ 0 w 8"/>
                  <a:gd name="T7" fmla="*/ 15 h 28"/>
                  <a:gd name="T8" fmla="*/ 2 w 8"/>
                  <a:gd name="T9" fmla="*/ 17 h 28"/>
                  <a:gd name="T10" fmla="*/ 0 w 8"/>
                  <a:gd name="T11" fmla="*/ 24 h 28"/>
                  <a:gd name="T12" fmla="*/ 0 w 8"/>
                  <a:gd name="T13" fmla="*/ 24 h 28"/>
                  <a:gd name="T14" fmla="*/ 0 w 8"/>
                  <a:gd name="T15" fmla="*/ 27 h 28"/>
                  <a:gd name="T16" fmla="*/ 8 w 8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8">
                    <a:moveTo>
                      <a:pt x="8" y="28"/>
                    </a:moveTo>
                    <a:cubicBezTo>
                      <a:pt x="8" y="19"/>
                      <a:pt x="8" y="9"/>
                      <a:pt x="8" y="0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7" y="18"/>
                      <a:pt x="5" y="26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3" y="27"/>
                      <a:pt x="5" y="27"/>
                      <a:pt x="8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BA3BCC45-EE16-4D29-8401-2D53673FF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071939"/>
                <a:ext cx="41275" cy="123825"/>
              </a:xfrm>
              <a:custGeom>
                <a:avLst/>
                <a:gdLst>
                  <a:gd name="T0" fmla="*/ 8 w 10"/>
                  <a:gd name="T1" fmla="*/ 29 h 29"/>
                  <a:gd name="T2" fmla="*/ 8 w 10"/>
                  <a:gd name="T3" fmla="*/ 2 h 29"/>
                  <a:gd name="T4" fmla="*/ 0 w 10"/>
                  <a:gd name="T5" fmla="*/ 0 h 29"/>
                  <a:gd name="T6" fmla="*/ 0 w 10"/>
                  <a:gd name="T7" fmla="*/ 10 h 29"/>
                  <a:gd name="T8" fmla="*/ 5 w 10"/>
                  <a:gd name="T9" fmla="*/ 11 h 29"/>
                  <a:gd name="T10" fmla="*/ 3 w 10"/>
                  <a:gd name="T11" fmla="*/ 19 h 29"/>
                  <a:gd name="T12" fmla="*/ 0 w 10"/>
                  <a:gd name="T13" fmla="*/ 18 h 29"/>
                  <a:gd name="T14" fmla="*/ 0 w 10"/>
                  <a:gd name="T15" fmla="*/ 28 h 29"/>
                  <a:gd name="T16" fmla="*/ 1 w 10"/>
                  <a:gd name="T17" fmla="*/ 28 h 29"/>
                  <a:gd name="T18" fmla="*/ 8 w 10"/>
                  <a:gd name="T1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9">
                    <a:moveTo>
                      <a:pt x="8" y="29"/>
                    </a:moveTo>
                    <a:cubicBezTo>
                      <a:pt x="8" y="20"/>
                      <a:pt x="8" y="11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2" y="11"/>
                      <a:pt x="4" y="11"/>
                      <a:pt x="5" y="11"/>
                    </a:cubicBezTo>
                    <a:cubicBezTo>
                      <a:pt x="10" y="13"/>
                      <a:pt x="8" y="21"/>
                      <a:pt x="3" y="19"/>
                    </a:cubicBezTo>
                    <a:cubicBezTo>
                      <a:pt x="2" y="19"/>
                      <a:pt x="1" y="19"/>
                      <a:pt x="0" y="18"/>
                    </a:cubicBezTo>
                    <a:cubicBezTo>
                      <a:pt x="0" y="22"/>
                      <a:pt x="0" y="25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8" y="2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126F4483-1C6A-458A-94A4-598ABC09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133601"/>
                <a:ext cx="1933575" cy="2578100"/>
              </a:xfrm>
              <a:custGeom>
                <a:avLst/>
                <a:gdLst>
                  <a:gd name="T0" fmla="*/ 387 w 454"/>
                  <a:gd name="T1" fmla="*/ 5 h 605"/>
                  <a:gd name="T2" fmla="*/ 275 w 454"/>
                  <a:gd name="T3" fmla="*/ 5 h 605"/>
                  <a:gd name="T4" fmla="*/ 46 w 454"/>
                  <a:gd name="T5" fmla="*/ 5 h 605"/>
                  <a:gd name="T6" fmla="*/ 31 w 454"/>
                  <a:gd name="T7" fmla="*/ 5 h 605"/>
                  <a:gd name="T8" fmla="*/ 0 w 454"/>
                  <a:gd name="T9" fmla="*/ 32 h 605"/>
                  <a:gd name="T10" fmla="*/ 9 w 454"/>
                  <a:gd name="T11" fmla="*/ 31 h 605"/>
                  <a:gd name="T12" fmla="*/ 31 w 454"/>
                  <a:gd name="T13" fmla="*/ 13 h 605"/>
                  <a:gd name="T14" fmla="*/ 46 w 454"/>
                  <a:gd name="T15" fmla="*/ 13 h 605"/>
                  <a:gd name="T16" fmla="*/ 142 w 454"/>
                  <a:gd name="T17" fmla="*/ 13 h 605"/>
                  <a:gd name="T18" fmla="*/ 387 w 454"/>
                  <a:gd name="T19" fmla="*/ 13 h 605"/>
                  <a:gd name="T20" fmla="*/ 443 w 454"/>
                  <a:gd name="T21" fmla="*/ 37 h 605"/>
                  <a:gd name="T22" fmla="*/ 443 w 454"/>
                  <a:gd name="T23" fmla="*/ 87 h 605"/>
                  <a:gd name="T24" fmla="*/ 443 w 454"/>
                  <a:gd name="T25" fmla="*/ 548 h 605"/>
                  <a:gd name="T26" fmla="*/ 443 w 454"/>
                  <a:gd name="T27" fmla="*/ 572 h 605"/>
                  <a:gd name="T28" fmla="*/ 377 w 454"/>
                  <a:gd name="T29" fmla="*/ 596 h 605"/>
                  <a:gd name="T30" fmla="*/ 259 w 454"/>
                  <a:gd name="T31" fmla="*/ 596 h 605"/>
                  <a:gd name="T32" fmla="*/ 40 w 454"/>
                  <a:gd name="T33" fmla="*/ 596 h 605"/>
                  <a:gd name="T34" fmla="*/ 8 w 454"/>
                  <a:gd name="T35" fmla="*/ 572 h 605"/>
                  <a:gd name="T36" fmla="*/ 8 w 454"/>
                  <a:gd name="T37" fmla="*/ 562 h 605"/>
                  <a:gd name="T38" fmla="*/ 8 w 454"/>
                  <a:gd name="T39" fmla="*/ 553 h 605"/>
                  <a:gd name="T40" fmla="*/ 0 w 454"/>
                  <a:gd name="T41" fmla="*/ 552 h 605"/>
                  <a:gd name="T42" fmla="*/ 0 w 454"/>
                  <a:gd name="T43" fmla="*/ 558 h 605"/>
                  <a:gd name="T44" fmla="*/ 4 w 454"/>
                  <a:gd name="T45" fmla="*/ 560 h 605"/>
                  <a:gd name="T46" fmla="*/ 2 w 454"/>
                  <a:gd name="T47" fmla="*/ 568 h 605"/>
                  <a:gd name="T48" fmla="*/ 0 w 454"/>
                  <a:gd name="T49" fmla="*/ 567 h 605"/>
                  <a:gd name="T50" fmla="*/ 19 w 454"/>
                  <a:gd name="T51" fmla="*/ 601 h 605"/>
                  <a:gd name="T52" fmla="*/ 41 w 454"/>
                  <a:gd name="T53" fmla="*/ 604 h 605"/>
                  <a:gd name="T54" fmla="*/ 76 w 454"/>
                  <a:gd name="T55" fmla="*/ 604 h 605"/>
                  <a:gd name="T56" fmla="*/ 326 w 454"/>
                  <a:gd name="T57" fmla="*/ 604 h 605"/>
                  <a:gd name="T58" fmla="*/ 405 w 454"/>
                  <a:gd name="T59" fmla="*/ 604 h 605"/>
                  <a:gd name="T60" fmla="*/ 451 w 454"/>
                  <a:gd name="T61" fmla="*/ 572 h 605"/>
                  <a:gd name="T62" fmla="*/ 451 w 454"/>
                  <a:gd name="T63" fmla="*/ 166 h 605"/>
                  <a:gd name="T64" fmla="*/ 451 w 454"/>
                  <a:gd name="T65" fmla="*/ 69 h 605"/>
                  <a:gd name="T66" fmla="*/ 447 w 454"/>
                  <a:gd name="T67" fmla="*/ 21 h 605"/>
                  <a:gd name="T68" fmla="*/ 387 w 454"/>
                  <a:gd name="T69" fmla="*/ 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4" h="605">
                    <a:moveTo>
                      <a:pt x="387" y="5"/>
                    </a:moveTo>
                    <a:cubicBezTo>
                      <a:pt x="350" y="5"/>
                      <a:pt x="313" y="5"/>
                      <a:pt x="275" y="5"/>
                    </a:cubicBezTo>
                    <a:cubicBezTo>
                      <a:pt x="199" y="5"/>
                      <a:pt x="123" y="5"/>
                      <a:pt x="46" y="5"/>
                    </a:cubicBezTo>
                    <a:cubicBezTo>
                      <a:pt x="41" y="5"/>
                      <a:pt x="36" y="5"/>
                      <a:pt x="31" y="5"/>
                    </a:cubicBezTo>
                    <a:cubicBezTo>
                      <a:pt x="15" y="5"/>
                      <a:pt x="3" y="17"/>
                      <a:pt x="0" y="32"/>
                    </a:cubicBezTo>
                    <a:cubicBezTo>
                      <a:pt x="3" y="31"/>
                      <a:pt x="6" y="31"/>
                      <a:pt x="9" y="31"/>
                    </a:cubicBezTo>
                    <a:cubicBezTo>
                      <a:pt x="12" y="22"/>
                      <a:pt x="18" y="14"/>
                      <a:pt x="31" y="13"/>
                    </a:cubicBezTo>
                    <a:cubicBezTo>
                      <a:pt x="36" y="13"/>
                      <a:pt x="41" y="13"/>
                      <a:pt x="46" y="13"/>
                    </a:cubicBezTo>
                    <a:cubicBezTo>
                      <a:pt x="78" y="13"/>
                      <a:pt x="110" y="13"/>
                      <a:pt x="142" y="13"/>
                    </a:cubicBezTo>
                    <a:cubicBezTo>
                      <a:pt x="223" y="13"/>
                      <a:pt x="305" y="13"/>
                      <a:pt x="387" y="13"/>
                    </a:cubicBezTo>
                    <a:cubicBezTo>
                      <a:pt x="406" y="13"/>
                      <a:pt x="443" y="7"/>
                      <a:pt x="443" y="37"/>
                    </a:cubicBezTo>
                    <a:cubicBezTo>
                      <a:pt x="443" y="54"/>
                      <a:pt x="443" y="71"/>
                      <a:pt x="443" y="87"/>
                    </a:cubicBezTo>
                    <a:cubicBezTo>
                      <a:pt x="443" y="241"/>
                      <a:pt x="443" y="394"/>
                      <a:pt x="443" y="548"/>
                    </a:cubicBezTo>
                    <a:cubicBezTo>
                      <a:pt x="443" y="556"/>
                      <a:pt x="443" y="564"/>
                      <a:pt x="443" y="572"/>
                    </a:cubicBezTo>
                    <a:cubicBezTo>
                      <a:pt x="441" y="603"/>
                      <a:pt x="398" y="596"/>
                      <a:pt x="377" y="596"/>
                    </a:cubicBezTo>
                    <a:cubicBezTo>
                      <a:pt x="338" y="596"/>
                      <a:pt x="298" y="596"/>
                      <a:pt x="259" y="596"/>
                    </a:cubicBezTo>
                    <a:cubicBezTo>
                      <a:pt x="186" y="596"/>
                      <a:pt x="113" y="596"/>
                      <a:pt x="40" y="596"/>
                    </a:cubicBezTo>
                    <a:cubicBezTo>
                      <a:pt x="25" y="596"/>
                      <a:pt x="9" y="592"/>
                      <a:pt x="8" y="572"/>
                    </a:cubicBezTo>
                    <a:cubicBezTo>
                      <a:pt x="8" y="569"/>
                      <a:pt x="8" y="565"/>
                      <a:pt x="8" y="562"/>
                    </a:cubicBezTo>
                    <a:cubicBezTo>
                      <a:pt x="8" y="559"/>
                      <a:pt x="8" y="556"/>
                      <a:pt x="8" y="553"/>
                    </a:cubicBezTo>
                    <a:cubicBezTo>
                      <a:pt x="5" y="552"/>
                      <a:pt x="2" y="551"/>
                      <a:pt x="0" y="552"/>
                    </a:cubicBezTo>
                    <a:cubicBezTo>
                      <a:pt x="0" y="554"/>
                      <a:pt x="0" y="556"/>
                      <a:pt x="0" y="558"/>
                    </a:cubicBezTo>
                    <a:cubicBezTo>
                      <a:pt x="1" y="559"/>
                      <a:pt x="3" y="560"/>
                      <a:pt x="4" y="560"/>
                    </a:cubicBezTo>
                    <a:cubicBezTo>
                      <a:pt x="9" y="562"/>
                      <a:pt x="7" y="570"/>
                      <a:pt x="2" y="568"/>
                    </a:cubicBezTo>
                    <a:cubicBezTo>
                      <a:pt x="1" y="568"/>
                      <a:pt x="1" y="568"/>
                      <a:pt x="0" y="567"/>
                    </a:cubicBezTo>
                    <a:cubicBezTo>
                      <a:pt x="0" y="581"/>
                      <a:pt x="4" y="594"/>
                      <a:pt x="19" y="601"/>
                    </a:cubicBezTo>
                    <a:cubicBezTo>
                      <a:pt x="25" y="605"/>
                      <a:pt x="34" y="604"/>
                      <a:pt x="41" y="604"/>
                    </a:cubicBezTo>
                    <a:cubicBezTo>
                      <a:pt x="53" y="604"/>
                      <a:pt x="64" y="604"/>
                      <a:pt x="76" y="604"/>
                    </a:cubicBezTo>
                    <a:cubicBezTo>
                      <a:pt x="159" y="604"/>
                      <a:pt x="243" y="604"/>
                      <a:pt x="326" y="604"/>
                    </a:cubicBezTo>
                    <a:cubicBezTo>
                      <a:pt x="352" y="604"/>
                      <a:pt x="378" y="604"/>
                      <a:pt x="405" y="604"/>
                    </a:cubicBezTo>
                    <a:cubicBezTo>
                      <a:pt x="427" y="604"/>
                      <a:pt x="449" y="600"/>
                      <a:pt x="451" y="572"/>
                    </a:cubicBezTo>
                    <a:cubicBezTo>
                      <a:pt x="451" y="437"/>
                      <a:pt x="451" y="301"/>
                      <a:pt x="451" y="166"/>
                    </a:cubicBezTo>
                    <a:cubicBezTo>
                      <a:pt x="451" y="134"/>
                      <a:pt x="451" y="101"/>
                      <a:pt x="451" y="69"/>
                    </a:cubicBezTo>
                    <a:cubicBezTo>
                      <a:pt x="451" y="54"/>
                      <a:pt x="454" y="35"/>
                      <a:pt x="447" y="21"/>
                    </a:cubicBezTo>
                    <a:cubicBezTo>
                      <a:pt x="436" y="0"/>
                      <a:pt x="406" y="5"/>
                      <a:pt x="38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1E3CF7B9-68D8-49BC-8764-D29638AF4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755901"/>
                <a:ext cx="38100" cy="93663"/>
              </a:xfrm>
              <a:custGeom>
                <a:avLst/>
                <a:gdLst>
                  <a:gd name="T0" fmla="*/ 8 w 9"/>
                  <a:gd name="T1" fmla="*/ 22 h 22"/>
                  <a:gd name="T2" fmla="*/ 8 w 9"/>
                  <a:gd name="T3" fmla="*/ 1 h 22"/>
                  <a:gd name="T4" fmla="*/ 0 w 9"/>
                  <a:gd name="T5" fmla="*/ 1 h 22"/>
                  <a:gd name="T6" fmla="*/ 0 w 9"/>
                  <a:gd name="T7" fmla="*/ 12 h 22"/>
                  <a:gd name="T8" fmla="*/ 4 w 9"/>
                  <a:gd name="T9" fmla="*/ 12 h 22"/>
                  <a:gd name="T10" fmla="*/ 1 w 9"/>
                  <a:gd name="T11" fmla="*/ 20 h 22"/>
                  <a:gd name="T12" fmla="*/ 0 w 9"/>
                  <a:gd name="T13" fmla="*/ 20 h 22"/>
                  <a:gd name="T14" fmla="*/ 0 w 9"/>
                  <a:gd name="T15" fmla="*/ 21 h 22"/>
                  <a:gd name="T16" fmla="*/ 8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5" y="0"/>
                      <a:pt x="2" y="0"/>
                      <a:pt x="0" y="1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1" y="12"/>
                      <a:pt x="2" y="12"/>
                      <a:pt x="4" y="12"/>
                    </a:cubicBezTo>
                    <a:cubicBezTo>
                      <a:pt x="9" y="13"/>
                      <a:pt x="7" y="21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2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EDA2B78F-C862-4B85-A816-D30F7F001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355976"/>
                <a:ext cx="38100" cy="98425"/>
              </a:xfrm>
              <a:custGeom>
                <a:avLst/>
                <a:gdLst>
                  <a:gd name="T0" fmla="*/ 8 w 9"/>
                  <a:gd name="T1" fmla="*/ 1 h 23"/>
                  <a:gd name="T2" fmla="*/ 0 w 9"/>
                  <a:gd name="T3" fmla="*/ 0 h 23"/>
                  <a:gd name="T4" fmla="*/ 0 w 9"/>
                  <a:gd name="T5" fmla="*/ 6 h 23"/>
                  <a:gd name="T6" fmla="*/ 4 w 9"/>
                  <a:gd name="T7" fmla="*/ 7 h 23"/>
                  <a:gd name="T8" fmla="*/ 2 w 9"/>
                  <a:gd name="T9" fmla="*/ 15 h 23"/>
                  <a:gd name="T10" fmla="*/ 0 w 9"/>
                  <a:gd name="T11" fmla="*/ 14 h 23"/>
                  <a:gd name="T12" fmla="*/ 0 w 9"/>
                  <a:gd name="T13" fmla="*/ 21 h 23"/>
                  <a:gd name="T14" fmla="*/ 8 w 9"/>
                  <a:gd name="T15" fmla="*/ 23 h 23"/>
                  <a:gd name="T16" fmla="*/ 8 w 9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8"/>
                      <a:pt x="7" y="16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48DF5C65-0CE9-4711-A673-C53D9F37A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362451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1 h 22"/>
                  <a:gd name="T4" fmla="*/ 5 w 8"/>
                  <a:gd name="T5" fmla="*/ 0 h 22"/>
                  <a:gd name="T6" fmla="*/ 0 w 8"/>
                  <a:gd name="T7" fmla="*/ 0 h 22"/>
                  <a:gd name="T8" fmla="*/ 0 w 8"/>
                  <a:gd name="T9" fmla="*/ 5 h 22"/>
                  <a:gd name="T10" fmla="*/ 3 w 8"/>
                  <a:gd name="T11" fmla="*/ 6 h 22"/>
                  <a:gd name="T12" fmla="*/ 1 w 8"/>
                  <a:gd name="T13" fmla="*/ 14 h 22"/>
                  <a:gd name="T14" fmla="*/ 0 w 8"/>
                  <a:gd name="T15" fmla="*/ 14 h 22"/>
                  <a:gd name="T16" fmla="*/ 0 w 8"/>
                  <a:gd name="T17" fmla="*/ 21 h 22"/>
                  <a:gd name="T18" fmla="*/ 8 w 8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5"/>
                      <a:pt x="8" y="8"/>
                      <a:pt x="8" y="1"/>
                    </a:cubicBezTo>
                    <a:cubicBezTo>
                      <a:pt x="7" y="1"/>
                      <a:pt x="6" y="1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8" y="8"/>
                      <a:pt x="6" y="16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3" y="21"/>
                      <a:pt x="5" y="21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306C878F-3738-40A4-ACA3-CCDC68462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484564"/>
                <a:ext cx="33338" cy="76200"/>
              </a:xfrm>
              <a:custGeom>
                <a:avLst/>
                <a:gdLst>
                  <a:gd name="T0" fmla="*/ 8 w 8"/>
                  <a:gd name="T1" fmla="*/ 1 h 18"/>
                  <a:gd name="T2" fmla="*/ 1 w 8"/>
                  <a:gd name="T3" fmla="*/ 0 h 18"/>
                  <a:gd name="T4" fmla="*/ 0 w 8"/>
                  <a:gd name="T5" fmla="*/ 0 h 18"/>
                  <a:gd name="T6" fmla="*/ 0 w 8"/>
                  <a:gd name="T7" fmla="*/ 5 h 18"/>
                  <a:gd name="T8" fmla="*/ 3 w 8"/>
                  <a:gd name="T9" fmla="*/ 6 h 18"/>
                  <a:gd name="T10" fmla="*/ 3 w 8"/>
                  <a:gd name="T11" fmla="*/ 14 h 18"/>
                  <a:gd name="T12" fmla="*/ 0 w 8"/>
                  <a:gd name="T13" fmla="*/ 14 h 18"/>
                  <a:gd name="T14" fmla="*/ 0 w 8"/>
                  <a:gd name="T15" fmla="*/ 16 h 18"/>
                  <a:gd name="T16" fmla="*/ 8 w 8"/>
                  <a:gd name="T17" fmla="*/ 18 h 18"/>
                  <a:gd name="T18" fmla="*/ 8 w 8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8" y="1"/>
                    </a:move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7"/>
                      <a:pt x="8" y="15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3"/>
                      <a:pt x="8" y="7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C58A511B-D96B-4423-AD08-7A1F2AA1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705226"/>
                <a:ext cx="33338" cy="90488"/>
              </a:xfrm>
              <a:custGeom>
                <a:avLst/>
                <a:gdLst>
                  <a:gd name="T0" fmla="*/ 8 w 8"/>
                  <a:gd name="T1" fmla="*/ 2 h 21"/>
                  <a:gd name="T2" fmla="*/ 0 w 8"/>
                  <a:gd name="T3" fmla="*/ 0 h 21"/>
                  <a:gd name="T4" fmla="*/ 0 w 8"/>
                  <a:gd name="T5" fmla="*/ 6 h 21"/>
                  <a:gd name="T6" fmla="*/ 3 w 8"/>
                  <a:gd name="T7" fmla="*/ 7 h 21"/>
                  <a:gd name="T8" fmla="*/ 1 w 8"/>
                  <a:gd name="T9" fmla="*/ 15 h 21"/>
                  <a:gd name="T10" fmla="*/ 0 w 8"/>
                  <a:gd name="T11" fmla="*/ 15 h 21"/>
                  <a:gd name="T12" fmla="*/ 0 w 8"/>
                  <a:gd name="T13" fmla="*/ 19 h 21"/>
                  <a:gd name="T14" fmla="*/ 8 w 8"/>
                  <a:gd name="T15" fmla="*/ 21 h 21"/>
                  <a:gd name="T16" fmla="*/ 8 w 8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1">
                    <a:moveTo>
                      <a:pt x="8" y="2"/>
                    </a:move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3" y="7"/>
                      <a:pt x="3" y="7"/>
                    </a:cubicBezTo>
                    <a:cubicBezTo>
                      <a:pt x="8" y="8"/>
                      <a:pt x="6" y="16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0" y="18"/>
                      <a:pt x="0" y="19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15"/>
                      <a:pt x="8" y="8"/>
                      <a:pt x="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C199AD07-E341-4E48-8438-9B9424D41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4225926"/>
                <a:ext cx="38100" cy="106363"/>
              </a:xfrm>
              <a:custGeom>
                <a:avLst/>
                <a:gdLst>
                  <a:gd name="T0" fmla="*/ 8 w 9"/>
                  <a:gd name="T1" fmla="*/ 25 h 25"/>
                  <a:gd name="T2" fmla="*/ 8 w 9"/>
                  <a:gd name="T3" fmla="*/ 2 h 25"/>
                  <a:gd name="T4" fmla="*/ 0 w 9"/>
                  <a:gd name="T5" fmla="*/ 0 h 25"/>
                  <a:gd name="T6" fmla="*/ 0 w 9"/>
                  <a:gd name="T7" fmla="*/ 6 h 25"/>
                  <a:gd name="T8" fmla="*/ 4 w 9"/>
                  <a:gd name="T9" fmla="*/ 7 h 25"/>
                  <a:gd name="T10" fmla="*/ 2 w 9"/>
                  <a:gd name="T11" fmla="*/ 15 h 25"/>
                  <a:gd name="T12" fmla="*/ 0 w 9"/>
                  <a:gd name="T13" fmla="*/ 15 h 25"/>
                  <a:gd name="T14" fmla="*/ 0 w 9"/>
                  <a:gd name="T15" fmla="*/ 24 h 25"/>
                  <a:gd name="T16" fmla="*/ 8 w 9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5">
                    <a:moveTo>
                      <a:pt x="8" y="25"/>
                    </a:moveTo>
                    <a:cubicBezTo>
                      <a:pt x="8" y="17"/>
                      <a:pt x="8" y="10"/>
                      <a:pt x="8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3" y="7"/>
                      <a:pt x="4" y="7"/>
                    </a:cubicBezTo>
                    <a:cubicBezTo>
                      <a:pt x="9" y="9"/>
                      <a:pt x="7" y="17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0" y="18"/>
                      <a:pt x="0" y="21"/>
                      <a:pt x="0" y="24"/>
                    </a:cubicBezTo>
                    <a:cubicBezTo>
                      <a:pt x="2" y="24"/>
                      <a:pt x="5" y="24"/>
                      <a:pt x="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70123DC9-99F9-46DF-A7A1-E6A022D84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586164"/>
                <a:ext cx="33338" cy="90488"/>
              </a:xfrm>
              <a:custGeom>
                <a:avLst/>
                <a:gdLst>
                  <a:gd name="T0" fmla="*/ 8 w 8"/>
                  <a:gd name="T1" fmla="*/ 3 h 21"/>
                  <a:gd name="T2" fmla="*/ 6 w 8"/>
                  <a:gd name="T3" fmla="*/ 2 h 21"/>
                  <a:gd name="T4" fmla="*/ 0 w 8"/>
                  <a:gd name="T5" fmla="*/ 0 h 21"/>
                  <a:gd name="T6" fmla="*/ 0 w 8"/>
                  <a:gd name="T7" fmla="*/ 6 h 21"/>
                  <a:gd name="T8" fmla="*/ 3 w 8"/>
                  <a:gd name="T9" fmla="*/ 8 h 21"/>
                  <a:gd name="T10" fmla="*/ 1 w 8"/>
                  <a:gd name="T11" fmla="*/ 16 h 21"/>
                  <a:gd name="T12" fmla="*/ 0 w 8"/>
                  <a:gd name="T13" fmla="*/ 15 h 21"/>
                  <a:gd name="T14" fmla="*/ 0 w 8"/>
                  <a:gd name="T15" fmla="*/ 20 h 21"/>
                  <a:gd name="T16" fmla="*/ 8 w 8"/>
                  <a:gd name="T17" fmla="*/ 21 h 21"/>
                  <a:gd name="T18" fmla="*/ 8 w 8"/>
                  <a:gd name="T1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1">
                    <a:moveTo>
                      <a:pt x="8" y="3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4" y="1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8" y="9"/>
                      <a:pt x="6" y="17"/>
                      <a:pt x="1" y="16"/>
                    </a:cubicBezTo>
                    <a:cubicBezTo>
                      <a:pt x="1" y="16"/>
                      <a:pt x="0" y="16"/>
                      <a:pt x="0" y="15"/>
                    </a:cubicBezTo>
                    <a:cubicBezTo>
                      <a:pt x="0" y="17"/>
                      <a:pt x="0" y="18"/>
                      <a:pt x="0" y="20"/>
                    </a:cubicBezTo>
                    <a:cubicBezTo>
                      <a:pt x="3" y="20"/>
                      <a:pt x="5" y="20"/>
                      <a:pt x="8" y="21"/>
                    </a:cubicBezTo>
                    <a:cubicBezTo>
                      <a:pt x="8" y="15"/>
                      <a:pt x="8" y="9"/>
                      <a:pt x="8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34E33DED-D4D1-4279-B698-05925F66A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113089"/>
                <a:ext cx="33338" cy="98425"/>
              </a:xfrm>
              <a:custGeom>
                <a:avLst/>
                <a:gdLst>
                  <a:gd name="T0" fmla="*/ 8 w 8"/>
                  <a:gd name="T1" fmla="*/ 4 h 23"/>
                  <a:gd name="T2" fmla="*/ 0 w 8"/>
                  <a:gd name="T3" fmla="*/ 0 h 23"/>
                  <a:gd name="T4" fmla="*/ 0 w 8"/>
                  <a:gd name="T5" fmla="*/ 6 h 23"/>
                  <a:gd name="T6" fmla="*/ 2 w 8"/>
                  <a:gd name="T7" fmla="*/ 7 h 23"/>
                  <a:gd name="T8" fmla="*/ 2 w 8"/>
                  <a:gd name="T9" fmla="*/ 15 h 23"/>
                  <a:gd name="T10" fmla="*/ 0 w 8"/>
                  <a:gd name="T11" fmla="*/ 14 h 23"/>
                  <a:gd name="T12" fmla="*/ 0 w 8"/>
                  <a:gd name="T13" fmla="*/ 22 h 23"/>
                  <a:gd name="T14" fmla="*/ 8 w 8"/>
                  <a:gd name="T15" fmla="*/ 23 h 23"/>
                  <a:gd name="T16" fmla="*/ 8 w 8"/>
                  <a:gd name="T1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4"/>
                    </a:moveTo>
                    <a:cubicBezTo>
                      <a:pt x="6" y="2"/>
                      <a:pt x="3" y="1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7" y="7"/>
                      <a:pt x="7" y="15"/>
                      <a:pt x="2" y="15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7"/>
                      <a:pt x="0" y="19"/>
                      <a:pt x="0" y="22"/>
                    </a:cubicBezTo>
                    <a:cubicBezTo>
                      <a:pt x="3" y="22"/>
                      <a:pt x="5" y="22"/>
                      <a:pt x="8" y="23"/>
                    </a:cubicBezTo>
                    <a:cubicBezTo>
                      <a:pt x="8" y="17"/>
                      <a:pt x="8" y="10"/>
                      <a:pt x="8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1D88740F-D053-4A30-9FC5-2D330B0FF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990851"/>
                <a:ext cx="33338" cy="96838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0 h 23"/>
                  <a:gd name="T4" fmla="*/ 0 w 8"/>
                  <a:gd name="T5" fmla="*/ 10 h 23"/>
                  <a:gd name="T6" fmla="*/ 3 w 8"/>
                  <a:gd name="T7" fmla="*/ 10 h 23"/>
                  <a:gd name="T8" fmla="*/ 3 w 8"/>
                  <a:gd name="T9" fmla="*/ 18 h 23"/>
                  <a:gd name="T10" fmla="*/ 0 w 8"/>
                  <a:gd name="T11" fmla="*/ 18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8" y="10"/>
                      <a:pt x="8" y="18"/>
                      <a:pt x="3" y="18"/>
                    </a:cubicBezTo>
                    <a:cubicBezTo>
                      <a:pt x="2" y="18"/>
                      <a:pt x="1" y="18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3" y="21"/>
                      <a:pt x="5" y="22"/>
                      <a:pt x="8" y="23"/>
                    </a:cubicBezTo>
                    <a:cubicBezTo>
                      <a:pt x="8" y="16"/>
                      <a:pt x="8" y="9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8BBAE29E-3AD5-48A7-8D17-2F15FB983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821114"/>
                <a:ext cx="33338" cy="93663"/>
              </a:xfrm>
              <a:custGeom>
                <a:avLst/>
                <a:gdLst>
                  <a:gd name="T0" fmla="*/ 8 w 8"/>
                  <a:gd name="T1" fmla="*/ 22 h 22"/>
                  <a:gd name="T2" fmla="*/ 8 w 8"/>
                  <a:gd name="T3" fmla="*/ 3 h 22"/>
                  <a:gd name="T4" fmla="*/ 0 w 8"/>
                  <a:gd name="T5" fmla="*/ 0 h 22"/>
                  <a:gd name="T6" fmla="*/ 0 w 8"/>
                  <a:gd name="T7" fmla="*/ 7 h 22"/>
                  <a:gd name="T8" fmla="*/ 3 w 8"/>
                  <a:gd name="T9" fmla="*/ 7 h 22"/>
                  <a:gd name="T10" fmla="*/ 3 w 8"/>
                  <a:gd name="T11" fmla="*/ 16 h 22"/>
                  <a:gd name="T12" fmla="*/ 0 w 8"/>
                  <a:gd name="T13" fmla="*/ 15 h 22"/>
                  <a:gd name="T14" fmla="*/ 0 w 8"/>
                  <a:gd name="T15" fmla="*/ 22 h 22"/>
                  <a:gd name="T16" fmla="*/ 8 w 8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2">
                    <a:moveTo>
                      <a:pt x="8" y="22"/>
                    </a:moveTo>
                    <a:cubicBezTo>
                      <a:pt x="8" y="16"/>
                      <a:pt x="8" y="9"/>
                      <a:pt x="8" y="3"/>
                    </a:cubicBezTo>
                    <a:cubicBezTo>
                      <a:pt x="5" y="1"/>
                      <a:pt x="2" y="1"/>
                      <a:pt x="0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8" y="8"/>
                      <a:pt x="8" y="16"/>
                      <a:pt x="3" y="16"/>
                    </a:cubicBezTo>
                    <a:cubicBezTo>
                      <a:pt x="2" y="16"/>
                      <a:pt x="1" y="15"/>
                      <a:pt x="0" y="15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3" y="22"/>
                      <a:pt x="5" y="22"/>
                      <a:pt x="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86A51922-BE19-476F-966A-3BE7AA09F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2879726"/>
                <a:ext cx="33338" cy="80963"/>
              </a:xfrm>
              <a:custGeom>
                <a:avLst/>
                <a:gdLst>
                  <a:gd name="T0" fmla="*/ 8 w 8"/>
                  <a:gd name="T1" fmla="*/ 19 h 19"/>
                  <a:gd name="T2" fmla="*/ 8 w 8"/>
                  <a:gd name="T3" fmla="*/ 2 h 19"/>
                  <a:gd name="T4" fmla="*/ 0 w 8"/>
                  <a:gd name="T5" fmla="*/ 1 h 19"/>
                  <a:gd name="T6" fmla="*/ 0 w 8"/>
                  <a:gd name="T7" fmla="*/ 1 h 19"/>
                  <a:gd name="T8" fmla="*/ 0 w 8"/>
                  <a:gd name="T9" fmla="*/ 7 h 19"/>
                  <a:gd name="T10" fmla="*/ 2 w 8"/>
                  <a:gd name="T11" fmla="*/ 8 h 19"/>
                  <a:gd name="T12" fmla="*/ 0 w 8"/>
                  <a:gd name="T13" fmla="*/ 16 h 19"/>
                  <a:gd name="T14" fmla="*/ 0 w 8"/>
                  <a:gd name="T15" fmla="*/ 16 h 19"/>
                  <a:gd name="T16" fmla="*/ 0 w 8"/>
                  <a:gd name="T17" fmla="*/ 18 h 19"/>
                  <a:gd name="T18" fmla="*/ 8 w 8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9">
                    <a:moveTo>
                      <a:pt x="8" y="19"/>
                    </a:moveTo>
                    <a:cubicBezTo>
                      <a:pt x="8" y="13"/>
                      <a:pt x="8" y="7"/>
                      <a:pt x="8" y="2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7" y="10"/>
                      <a:pt x="5" y="1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3" y="18"/>
                      <a:pt x="5" y="18"/>
                      <a:pt x="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1">
                <a:extLst>
                  <a:ext uri="{FF2B5EF4-FFF2-40B4-BE49-F238E27FC236}">
                    <a16:creationId xmlns:a16="http://schemas.microsoft.com/office/drawing/2014/main" id="{7AF1E25A-E258-4FCF-96BA-93F5B0874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948114"/>
                <a:ext cx="33338" cy="98425"/>
              </a:xfrm>
              <a:custGeom>
                <a:avLst/>
                <a:gdLst>
                  <a:gd name="T0" fmla="*/ 8 w 8"/>
                  <a:gd name="T1" fmla="*/ 1 h 23"/>
                  <a:gd name="T2" fmla="*/ 0 w 8"/>
                  <a:gd name="T3" fmla="*/ 1 h 23"/>
                  <a:gd name="T4" fmla="*/ 0 w 8"/>
                  <a:gd name="T5" fmla="*/ 7 h 23"/>
                  <a:gd name="T6" fmla="*/ 3 w 8"/>
                  <a:gd name="T7" fmla="*/ 9 h 23"/>
                  <a:gd name="T8" fmla="*/ 1 w 8"/>
                  <a:gd name="T9" fmla="*/ 16 h 23"/>
                  <a:gd name="T10" fmla="*/ 0 w 8"/>
                  <a:gd name="T11" fmla="*/ 16 h 23"/>
                  <a:gd name="T12" fmla="*/ 0 w 8"/>
                  <a:gd name="T13" fmla="*/ 21 h 23"/>
                  <a:gd name="T14" fmla="*/ 8 w 8"/>
                  <a:gd name="T15" fmla="*/ 23 h 23"/>
                  <a:gd name="T16" fmla="*/ 8 w 8"/>
                  <a:gd name="T17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3">
                    <a:moveTo>
                      <a:pt x="8" y="1"/>
                    </a:moveTo>
                    <a:cubicBezTo>
                      <a:pt x="5" y="0"/>
                      <a:pt x="2" y="0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1" y="8"/>
                      <a:pt x="2" y="8"/>
                      <a:pt x="3" y="9"/>
                    </a:cubicBezTo>
                    <a:cubicBezTo>
                      <a:pt x="8" y="10"/>
                      <a:pt x="6" y="18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2" y="22"/>
                      <a:pt x="5" y="22"/>
                      <a:pt x="8" y="23"/>
                    </a:cubicBezTo>
                    <a:cubicBezTo>
                      <a:pt x="8" y="16"/>
                      <a:pt x="8" y="8"/>
                      <a:pt x="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F9F5F1FB-876D-4B7F-A71A-487D6D76C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5" y="3241676"/>
                <a:ext cx="33338" cy="85725"/>
              </a:xfrm>
              <a:custGeom>
                <a:avLst/>
                <a:gdLst>
                  <a:gd name="T0" fmla="*/ 8 w 8"/>
                  <a:gd name="T1" fmla="*/ 20 h 20"/>
                  <a:gd name="T2" fmla="*/ 8 w 8"/>
                  <a:gd name="T3" fmla="*/ 2 h 20"/>
                  <a:gd name="T4" fmla="*/ 0 w 8"/>
                  <a:gd name="T5" fmla="*/ 0 h 20"/>
                  <a:gd name="T6" fmla="*/ 0 w 8"/>
                  <a:gd name="T7" fmla="*/ 6 h 20"/>
                  <a:gd name="T8" fmla="*/ 3 w 8"/>
                  <a:gd name="T9" fmla="*/ 6 h 20"/>
                  <a:gd name="T10" fmla="*/ 3 w 8"/>
                  <a:gd name="T11" fmla="*/ 14 h 20"/>
                  <a:gd name="T12" fmla="*/ 0 w 8"/>
                  <a:gd name="T13" fmla="*/ 14 h 20"/>
                  <a:gd name="T14" fmla="*/ 0 w 8"/>
                  <a:gd name="T15" fmla="*/ 19 h 20"/>
                  <a:gd name="T16" fmla="*/ 8 w 8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20">
                    <a:moveTo>
                      <a:pt x="8" y="20"/>
                    </a:moveTo>
                    <a:cubicBezTo>
                      <a:pt x="8" y="14"/>
                      <a:pt x="8" y="8"/>
                      <a:pt x="8" y="2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8" y="5"/>
                      <a:pt x="8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6"/>
                      <a:pt x="0" y="17"/>
                      <a:pt x="0" y="19"/>
                    </a:cubicBezTo>
                    <a:cubicBezTo>
                      <a:pt x="3" y="19"/>
                      <a:pt x="5" y="19"/>
                      <a:pt x="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3FD38A94-8C40-4802-9CF3-97549AA35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2265364"/>
                <a:ext cx="161925" cy="128588"/>
              </a:xfrm>
              <a:custGeom>
                <a:avLst/>
                <a:gdLst>
                  <a:gd name="T0" fmla="*/ 16 w 38"/>
                  <a:gd name="T1" fmla="*/ 21 h 30"/>
                  <a:gd name="T2" fmla="*/ 14 w 38"/>
                  <a:gd name="T3" fmla="*/ 20 h 30"/>
                  <a:gd name="T4" fmla="*/ 9 w 38"/>
                  <a:gd name="T5" fmla="*/ 16 h 30"/>
                  <a:gd name="T6" fmla="*/ 11 w 38"/>
                  <a:gd name="T7" fmla="*/ 12 h 30"/>
                  <a:gd name="T8" fmla="*/ 14 w 38"/>
                  <a:gd name="T9" fmla="*/ 10 h 30"/>
                  <a:gd name="T10" fmla="*/ 22 w 38"/>
                  <a:gd name="T11" fmla="*/ 8 h 30"/>
                  <a:gd name="T12" fmla="*/ 30 w 38"/>
                  <a:gd name="T13" fmla="*/ 10 h 30"/>
                  <a:gd name="T14" fmla="*/ 34 w 38"/>
                  <a:gd name="T15" fmla="*/ 3 h 30"/>
                  <a:gd name="T16" fmla="*/ 23 w 38"/>
                  <a:gd name="T17" fmla="*/ 0 h 30"/>
                  <a:gd name="T18" fmla="*/ 14 w 38"/>
                  <a:gd name="T19" fmla="*/ 1 h 30"/>
                  <a:gd name="T20" fmla="*/ 5 w 38"/>
                  <a:gd name="T21" fmla="*/ 7 h 30"/>
                  <a:gd name="T22" fmla="*/ 2 w 38"/>
                  <a:gd name="T23" fmla="*/ 19 h 30"/>
                  <a:gd name="T24" fmla="*/ 14 w 38"/>
                  <a:gd name="T25" fmla="*/ 28 h 30"/>
                  <a:gd name="T26" fmla="*/ 14 w 38"/>
                  <a:gd name="T27" fmla="*/ 29 h 30"/>
                  <a:gd name="T28" fmla="*/ 16 w 38"/>
                  <a:gd name="T2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0">
                    <a:moveTo>
                      <a:pt x="16" y="21"/>
                    </a:moveTo>
                    <a:cubicBezTo>
                      <a:pt x="16" y="20"/>
                      <a:pt x="15" y="20"/>
                      <a:pt x="14" y="20"/>
                    </a:cubicBezTo>
                    <a:cubicBezTo>
                      <a:pt x="12" y="19"/>
                      <a:pt x="10" y="18"/>
                      <a:pt x="9" y="16"/>
                    </a:cubicBezTo>
                    <a:cubicBezTo>
                      <a:pt x="9" y="15"/>
                      <a:pt x="10" y="13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6" y="9"/>
                      <a:pt x="19" y="8"/>
                      <a:pt x="22" y="8"/>
                    </a:cubicBezTo>
                    <a:cubicBezTo>
                      <a:pt x="25" y="9"/>
                      <a:pt x="27" y="9"/>
                      <a:pt x="30" y="10"/>
                    </a:cubicBezTo>
                    <a:cubicBezTo>
                      <a:pt x="34" y="13"/>
                      <a:pt x="38" y="6"/>
                      <a:pt x="34" y="3"/>
                    </a:cubicBezTo>
                    <a:cubicBezTo>
                      <a:pt x="30" y="2"/>
                      <a:pt x="27" y="1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7" y="4"/>
                      <a:pt x="5" y="7"/>
                    </a:cubicBezTo>
                    <a:cubicBezTo>
                      <a:pt x="2" y="10"/>
                      <a:pt x="0" y="15"/>
                      <a:pt x="2" y="19"/>
                    </a:cubicBezTo>
                    <a:cubicBezTo>
                      <a:pt x="3" y="24"/>
                      <a:pt x="9" y="27"/>
                      <a:pt x="14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9" y="30"/>
                      <a:pt x="21" y="22"/>
                      <a:pt x="16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99047752-4694-4643-9B5C-26DCF4770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406651"/>
                <a:ext cx="161925" cy="144463"/>
              </a:xfrm>
              <a:custGeom>
                <a:avLst/>
                <a:gdLst>
                  <a:gd name="T0" fmla="*/ 18 w 38"/>
                  <a:gd name="T1" fmla="*/ 25 h 34"/>
                  <a:gd name="T2" fmla="*/ 16 w 38"/>
                  <a:gd name="T3" fmla="*/ 23 h 34"/>
                  <a:gd name="T4" fmla="*/ 13 w 38"/>
                  <a:gd name="T5" fmla="*/ 9 h 34"/>
                  <a:gd name="T6" fmla="*/ 16 w 38"/>
                  <a:gd name="T7" fmla="*/ 9 h 34"/>
                  <a:gd name="T8" fmla="*/ 24 w 38"/>
                  <a:gd name="T9" fmla="*/ 8 h 34"/>
                  <a:gd name="T10" fmla="*/ 31 w 38"/>
                  <a:gd name="T11" fmla="*/ 9 h 34"/>
                  <a:gd name="T12" fmla="*/ 33 w 38"/>
                  <a:gd name="T13" fmla="*/ 1 h 34"/>
                  <a:gd name="T14" fmla="*/ 24 w 38"/>
                  <a:gd name="T15" fmla="*/ 0 h 34"/>
                  <a:gd name="T16" fmla="*/ 16 w 38"/>
                  <a:gd name="T17" fmla="*/ 0 h 34"/>
                  <a:gd name="T18" fmla="*/ 5 w 38"/>
                  <a:gd name="T19" fmla="*/ 5 h 34"/>
                  <a:gd name="T20" fmla="*/ 3 w 38"/>
                  <a:gd name="T21" fmla="*/ 21 h 34"/>
                  <a:gd name="T22" fmla="*/ 16 w 38"/>
                  <a:gd name="T23" fmla="*/ 32 h 34"/>
                  <a:gd name="T24" fmla="*/ 16 w 38"/>
                  <a:gd name="T25" fmla="*/ 32 h 34"/>
                  <a:gd name="T26" fmla="*/ 18 w 38"/>
                  <a:gd name="T2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34">
                    <a:moveTo>
                      <a:pt x="18" y="25"/>
                    </a:moveTo>
                    <a:cubicBezTo>
                      <a:pt x="18" y="24"/>
                      <a:pt x="17" y="24"/>
                      <a:pt x="16" y="23"/>
                    </a:cubicBezTo>
                    <a:cubicBezTo>
                      <a:pt x="11" y="20"/>
                      <a:pt x="5" y="12"/>
                      <a:pt x="13" y="9"/>
                    </a:cubicBezTo>
                    <a:cubicBezTo>
                      <a:pt x="14" y="9"/>
                      <a:pt x="15" y="9"/>
                      <a:pt x="16" y="9"/>
                    </a:cubicBezTo>
                    <a:cubicBezTo>
                      <a:pt x="18" y="8"/>
                      <a:pt x="21" y="8"/>
                      <a:pt x="24" y="8"/>
                    </a:cubicBezTo>
                    <a:cubicBezTo>
                      <a:pt x="26" y="8"/>
                      <a:pt x="29" y="9"/>
                      <a:pt x="31" y="9"/>
                    </a:cubicBezTo>
                    <a:cubicBezTo>
                      <a:pt x="36" y="10"/>
                      <a:pt x="38" y="3"/>
                      <a:pt x="33" y="1"/>
                    </a:cubicBezTo>
                    <a:cubicBezTo>
                      <a:pt x="30" y="1"/>
                      <a:pt x="27" y="0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2" y="1"/>
                      <a:pt x="8" y="2"/>
                      <a:pt x="5" y="5"/>
                    </a:cubicBezTo>
                    <a:cubicBezTo>
                      <a:pt x="0" y="9"/>
                      <a:pt x="0" y="16"/>
                      <a:pt x="3" y="21"/>
                    </a:cubicBezTo>
                    <a:cubicBezTo>
                      <a:pt x="5" y="27"/>
                      <a:pt x="10" y="30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21" y="34"/>
                      <a:pt x="23" y="26"/>
                      <a:pt x="18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8DDE65E8-F209-4D0C-A94E-954E34542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2555876"/>
                <a:ext cx="182563" cy="119063"/>
              </a:xfrm>
              <a:custGeom>
                <a:avLst/>
                <a:gdLst>
                  <a:gd name="T0" fmla="*/ 24 w 43"/>
                  <a:gd name="T1" fmla="*/ 20 h 28"/>
                  <a:gd name="T2" fmla="*/ 20 w 43"/>
                  <a:gd name="T3" fmla="*/ 19 h 28"/>
                  <a:gd name="T4" fmla="*/ 15 w 43"/>
                  <a:gd name="T5" fmla="*/ 17 h 28"/>
                  <a:gd name="T6" fmla="*/ 15 w 43"/>
                  <a:gd name="T7" fmla="*/ 11 h 28"/>
                  <a:gd name="T8" fmla="*/ 20 w 43"/>
                  <a:gd name="T9" fmla="*/ 8 h 28"/>
                  <a:gd name="T10" fmla="*/ 28 w 43"/>
                  <a:gd name="T11" fmla="*/ 9 h 28"/>
                  <a:gd name="T12" fmla="*/ 34 w 43"/>
                  <a:gd name="T13" fmla="*/ 12 h 28"/>
                  <a:gd name="T14" fmla="*/ 38 w 43"/>
                  <a:gd name="T15" fmla="*/ 5 h 28"/>
                  <a:gd name="T16" fmla="*/ 28 w 43"/>
                  <a:gd name="T17" fmla="*/ 1 h 28"/>
                  <a:gd name="T18" fmla="*/ 20 w 43"/>
                  <a:gd name="T19" fmla="*/ 0 h 28"/>
                  <a:gd name="T20" fmla="*/ 6 w 43"/>
                  <a:gd name="T21" fmla="*/ 8 h 28"/>
                  <a:gd name="T22" fmla="*/ 20 w 43"/>
                  <a:gd name="T23" fmla="*/ 27 h 28"/>
                  <a:gd name="T24" fmla="*/ 21 w 43"/>
                  <a:gd name="T25" fmla="*/ 28 h 28"/>
                  <a:gd name="T26" fmla="*/ 24 w 43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28">
                    <a:moveTo>
                      <a:pt x="24" y="20"/>
                    </a:moveTo>
                    <a:cubicBezTo>
                      <a:pt x="22" y="19"/>
                      <a:pt x="21" y="19"/>
                      <a:pt x="20" y="19"/>
                    </a:cubicBezTo>
                    <a:cubicBezTo>
                      <a:pt x="18" y="18"/>
                      <a:pt x="17" y="18"/>
                      <a:pt x="15" y="17"/>
                    </a:cubicBezTo>
                    <a:cubicBezTo>
                      <a:pt x="12" y="15"/>
                      <a:pt x="12" y="14"/>
                      <a:pt x="15" y="11"/>
                    </a:cubicBezTo>
                    <a:cubicBezTo>
                      <a:pt x="16" y="10"/>
                      <a:pt x="18" y="9"/>
                      <a:pt x="20" y="8"/>
                    </a:cubicBezTo>
                    <a:cubicBezTo>
                      <a:pt x="22" y="8"/>
                      <a:pt x="25" y="8"/>
                      <a:pt x="28" y="9"/>
                    </a:cubicBezTo>
                    <a:cubicBezTo>
                      <a:pt x="30" y="10"/>
                      <a:pt x="32" y="11"/>
                      <a:pt x="34" y="12"/>
                    </a:cubicBezTo>
                    <a:cubicBezTo>
                      <a:pt x="39" y="15"/>
                      <a:pt x="43" y="8"/>
                      <a:pt x="38" y="5"/>
                    </a:cubicBezTo>
                    <a:cubicBezTo>
                      <a:pt x="35" y="3"/>
                      <a:pt x="32" y="2"/>
                      <a:pt x="28" y="1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4" y="1"/>
                      <a:pt x="10" y="3"/>
                      <a:pt x="6" y="8"/>
                    </a:cubicBezTo>
                    <a:cubicBezTo>
                      <a:pt x="0" y="18"/>
                      <a:pt x="11" y="25"/>
                      <a:pt x="20" y="27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7" y="28"/>
                      <a:pt x="29" y="21"/>
                      <a:pt x="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3B2F80CA-2BF7-49B6-B921-F5F72C064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813" y="2722564"/>
                <a:ext cx="157163" cy="122238"/>
              </a:xfrm>
              <a:custGeom>
                <a:avLst/>
                <a:gdLst>
                  <a:gd name="T0" fmla="*/ 20 w 37"/>
                  <a:gd name="T1" fmla="*/ 20 h 29"/>
                  <a:gd name="T2" fmla="*/ 16 w 37"/>
                  <a:gd name="T3" fmla="*/ 20 h 29"/>
                  <a:gd name="T4" fmla="*/ 9 w 37"/>
                  <a:gd name="T5" fmla="*/ 16 h 29"/>
                  <a:gd name="T6" fmla="*/ 9 w 37"/>
                  <a:gd name="T7" fmla="*/ 15 h 29"/>
                  <a:gd name="T8" fmla="*/ 11 w 37"/>
                  <a:gd name="T9" fmla="*/ 12 h 29"/>
                  <a:gd name="T10" fmla="*/ 16 w 37"/>
                  <a:gd name="T11" fmla="*/ 9 h 29"/>
                  <a:gd name="T12" fmla="*/ 24 w 37"/>
                  <a:gd name="T13" fmla="*/ 9 h 29"/>
                  <a:gd name="T14" fmla="*/ 29 w 37"/>
                  <a:gd name="T15" fmla="*/ 11 h 29"/>
                  <a:gd name="T16" fmla="*/ 33 w 37"/>
                  <a:gd name="T17" fmla="*/ 4 h 29"/>
                  <a:gd name="T18" fmla="*/ 24 w 37"/>
                  <a:gd name="T19" fmla="*/ 0 h 29"/>
                  <a:gd name="T20" fmla="*/ 16 w 37"/>
                  <a:gd name="T21" fmla="*/ 0 h 29"/>
                  <a:gd name="T22" fmla="*/ 4 w 37"/>
                  <a:gd name="T23" fmla="*/ 7 h 29"/>
                  <a:gd name="T24" fmla="*/ 2 w 37"/>
                  <a:gd name="T25" fmla="*/ 20 h 29"/>
                  <a:gd name="T26" fmla="*/ 16 w 37"/>
                  <a:gd name="T27" fmla="*/ 28 h 29"/>
                  <a:gd name="T28" fmla="*/ 17 w 37"/>
                  <a:gd name="T29" fmla="*/ 28 h 29"/>
                  <a:gd name="T30" fmla="*/ 20 w 37"/>
                  <a:gd name="T3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29">
                    <a:moveTo>
                      <a:pt x="20" y="20"/>
                    </a:moveTo>
                    <a:cubicBezTo>
                      <a:pt x="18" y="20"/>
                      <a:pt x="17" y="20"/>
                      <a:pt x="16" y="20"/>
                    </a:cubicBezTo>
                    <a:cubicBezTo>
                      <a:pt x="13" y="19"/>
                      <a:pt x="11" y="18"/>
                      <a:pt x="9" y="16"/>
                    </a:cubicBezTo>
                    <a:cubicBezTo>
                      <a:pt x="9" y="16"/>
                      <a:pt x="9" y="15"/>
                      <a:pt x="9" y="15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0"/>
                      <a:pt x="14" y="9"/>
                      <a:pt x="16" y="9"/>
                    </a:cubicBezTo>
                    <a:cubicBezTo>
                      <a:pt x="18" y="8"/>
                      <a:pt x="21" y="8"/>
                      <a:pt x="24" y="9"/>
                    </a:cubicBezTo>
                    <a:cubicBezTo>
                      <a:pt x="26" y="10"/>
                      <a:pt x="27" y="10"/>
                      <a:pt x="29" y="11"/>
                    </a:cubicBezTo>
                    <a:cubicBezTo>
                      <a:pt x="33" y="15"/>
                      <a:pt x="37" y="7"/>
                      <a:pt x="33" y="4"/>
                    </a:cubicBezTo>
                    <a:cubicBezTo>
                      <a:pt x="30" y="2"/>
                      <a:pt x="27" y="1"/>
                      <a:pt x="24" y="0"/>
                    </a:cubicBezTo>
                    <a:cubicBezTo>
                      <a:pt x="21" y="0"/>
                      <a:pt x="19" y="0"/>
                      <a:pt x="16" y="0"/>
                    </a:cubicBezTo>
                    <a:cubicBezTo>
                      <a:pt x="11" y="1"/>
                      <a:pt x="7" y="3"/>
                      <a:pt x="4" y="7"/>
                    </a:cubicBezTo>
                    <a:cubicBezTo>
                      <a:pt x="1" y="11"/>
                      <a:pt x="0" y="15"/>
                      <a:pt x="2" y="20"/>
                    </a:cubicBezTo>
                    <a:cubicBezTo>
                      <a:pt x="4" y="25"/>
                      <a:pt x="11" y="27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23" y="29"/>
                      <a:pt x="25" y="21"/>
                      <a:pt x="20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CEFF9C4A-2EB4-43C2-BCC7-5E00AD4F8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2955926"/>
                <a:ext cx="174625" cy="111125"/>
              </a:xfrm>
              <a:custGeom>
                <a:avLst/>
                <a:gdLst>
                  <a:gd name="T0" fmla="*/ 22 w 41"/>
                  <a:gd name="T1" fmla="*/ 18 h 26"/>
                  <a:gd name="T2" fmla="*/ 19 w 41"/>
                  <a:gd name="T3" fmla="*/ 18 h 26"/>
                  <a:gd name="T4" fmla="*/ 15 w 41"/>
                  <a:gd name="T5" fmla="*/ 9 h 26"/>
                  <a:gd name="T6" fmla="*/ 19 w 41"/>
                  <a:gd name="T7" fmla="*/ 8 h 26"/>
                  <a:gd name="T8" fmla="*/ 27 w 41"/>
                  <a:gd name="T9" fmla="*/ 9 h 26"/>
                  <a:gd name="T10" fmla="*/ 32 w 41"/>
                  <a:gd name="T11" fmla="*/ 11 h 26"/>
                  <a:gd name="T12" fmla="*/ 36 w 41"/>
                  <a:gd name="T13" fmla="*/ 4 h 26"/>
                  <a:gd name="T14" fmla="*/ 27 w 41"/>
                  <a:gd name="T15" fmla="*/ 1 h 26"/>
                  <a:gd name="T16" fmla="*/ 19 w 41"/>
                  <a:gd name="T17" fmla="*/ 0 h 26"/>
                  <a:gd name="T18" fmla="*/ 7 w 41"/>
                  <a:gd name="T19" fmla="*/ 5 h 26"/>
                  <a:gd name="T20" fmla="*/ 19 w 41"/>
                  <a:gd name="T21" fmla="*/ 26 h 26"/>
                  <a:gd name="T22" fmla="*/ 22 w 41"/>
                  <a:gd name="T23" fmla="*/ 26 h 26"/>
                  <a:gd name="T24" fmla="*/ 22 w 41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6">
                    <a:moveTo>
                      <a:pt x="22" y="18"/>
                    </a:moveTo>
                    <a:cubicBezTo>
                      <a:pt x="21" y="18"/>
                      <a:pt x="20" y="18"/>
                      <a:pt x="19" y="18"/>
                    </a:cubicBezTo>
                    <a:cubicBezTo>
                      <a:pt x="14" y="16"/>
                      <a:pt x="9" y="12"/>
                      <a:pt x="15" y="9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0" y="10"/>
                      <a:pt x="32" y="11"/>
                    </a:cubicBezTo>
                    <a:cubicBezTo>
                      <a:pt x="37" y="13"/>
                      <a:pt x="41" y="6"/>
                      <a:pt x="36" y="4"/>
                    </a:cubicBezTo>
                    <a:cubicBezTo>
                      <a:pt x="33" y="3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10" y="2"/>
                      <a:pt x="7" y="5"/>
                    </a:cubicBezTo>
                    <a:cubicBezTo>
                      <a:pt x="0" y="15"/>
                      <a:pt x="9" y="25"/>
                      <a:pt x="19" y="26"/>
                    </a:cubicBezTo>
                    <a:cubicBezTo>
                      <a:pt x="20" y="26"/>
                      <a:pt x="21" y="26"/>
                      <a:pt x="22" y="26"/>
                    </a:cubicBezTo>
                    <a:cubicBezTo>
                      <a:pt x="27" y="26"/>
                      <a:pt x="27" y="18"/>
                      <a:pt x="22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089EFD9C-2E4E-468F-B1B4-F90BC819F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2844801"/>
                <a:ext cx="149225" cy="107950"/>
              </a:xfrm>
              <a:custGeom>
                <a:avLst/>
                <a:gdLst>
                  <a:gd name="T0" fmla="*/ 17 w 35"/>
                  <a:gd name="T1" fmla="*/ 16 h 25"/>
                  <a:gd name="T2" fmla="*/ 15 w 35"/>
                  <a:gd name="T3" fmla="*/ 15 h 25"/>
                  <a:gd name="T4" fmla="*/ 15 w 35"/>
                  <a:gd name="T5" fmla="*/ 9 h 25"/>
                  <a:gd name="T6" fmla="*/ 15 w 35"/>
                  <a:gd name="T7" fmla="*/ 9 h 25"/>
                  <a:gd name="T8" fmla="*/ 23 w 35"/>
                  <a:gd name="T9" fmla="*/ 10 h 25"/>
                  <a:gd name="T10" fmla="*/ 27 w 35"/>
                  <a:gd name="T11" fmla="*/ 12 h 25"/>
                  <a:gd name="T12" fmla="*/ 31 w 35"/>
                  <a:gd name="T13" fmla="*/ 4 h 25"/>
                  <a:gd name="T14" fmla="*/ 23 w 35"/>
                  <a:gd name="T15" fmla="*/ 1 h 25"/>
                  <a:gd name="T16" fmla="*/ 15 w 35"/>
                  <a:gd name="T17" fmla="*/ 0 h 25"/>
                  <a:gd name="T18" fmla="*/ 8 w 35"/>
                  <a:gd name="T19" fmla="*/ 3 h 25"/>
                  <a:gd name="T20" fmla="*/ 15 w 35"/>
                  <a:gd name="T21" fmla="*/ 24 h 25"/>
                  <a:gd name="T22" fmla="*/ 15 w 35"/>
                  <a:gd name="T23" fmla="*/ 24 h 25"/>
                  <a:gd name="T24" fmla="*/ 17 w 35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5">
                    <a:moveTo>
                      <a:pt x="17" y="16"/>
                    </a:moveTo>
                    <a:cubicBezTo>
                      <a:pt x="16" y="16"/>
                      <a:pt x="16" y="15"/>
                      <a:pt x="15" y="15"/>
                    </a:cubicBezTo>
                    <a:cubicBezTo>
                      <a:pt x="12" y="13"/>
                      <a:pt x="11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8"/>
                      <a:pt x="20" y="9"/>
                      <a:pt x="23" y="10"/>
                    </a:cubicBezTo>
                    <a:cubicBezTo>
                      <a:pt x="24" y="10"/>
                      <a:pt x="26" y="11"/>
                      <a:pt x="27" y="12"/>
                    </a:cubicBezTo>
                    <a:cubicBezTo>
                      <a:pt x="31" y="15"/>
                      <a:pt x="35" y="7"/>
                      <a:pt x="31" y="4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2" y="1"/>
                      <a:pt x="10" y="1"/>
                      <a:pt x="8" y="3"/>
                    </a:cubicBezTo>
                    <a:cubicBezTo>
                      <a:pt x="0" y="10"/>
                      <a:pt x="6" y="20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0" y="25"/>
                      <a:pt x="22" y="18"/>
                      <a:pt x="17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989C881E-D8B4-4385-B795-1A908CC4E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3074989"/>
                <a:ext cx="174625" cy="103188"/>
              </a:xfrm>
              <a:custGeom>
                <a:avLst/>
                <a:gdLst>
                  <a:gd name="T0" fmla="*/ 23 w 41"/>
                  <a:gd name="T1" fmla="*/ 16 h 24"/>
                  <a:gd name="T2" fmla="*/ 21 w 41"/>
                  <a:gd name="T3" fmla="*/ 15 h 24"/>
                  <a:gd name="T4" fmla="*/ 16 w 41"/>
                  <a:gd name="T5" fmla="*/ 13 h 24"/>
                  <a:gd name="T6" fmla="*/ 14 w 41"/>
                  <a:gd name="T7" fmla="*/ 11 h 24"/>
                  <a:gd name="T8" fmla="*/ 13 w 41"/>
                  <a:gd name="T9" fmla="*/ 11 h 24"/>
                  <a:gd name="T10" fmla="*/ 21 w 41"/>
                  <a:gd name="T11" fmla="*/ 9 h 24"/>
                  <a:gd name="T12" fmla="*/ 29 w 41"/>
                  <a:gd name="T13" fmla="*/ 13 h 24"/>
                  <a:gd name="T14" fmla="*/ 31 w 41"/>
                  <a:gd name="T15" fmla="*/ 14 h 24"/>
                  <a:gd name="T16" fmla="*/ 37 w 41"/>
                  <a:gd name="T17" fmla="*/ 9 h 24"/>
                  <a:gd name="T18" fmla="*/ 29 w 41"/>
                  <a:gd name="T19" fmla="*/ 3 h 24"/>
                  <a:gd name="T20" fmla="*/ 21 w 41"/>
                  <a:gd name="T21" fmla="*/ 1 h 24"/>
                  <a:gd name="T22" fmla="*/ 6 w 41"/>
                  <a:gd name="T23" fmla="*/ 6 h 24"/>
                  <a:gd name="T24" fmla="*/ 21 w 41"/>
                  <a:gd name="T25" fmla="*/ 23 h 24"/>
                  <a:gd name="T26" fmla="*/ 23 w 41"/>
                  <a:gd name="T27" fmla="*/ 24 h 24"/>
                  <a:gd name="T28" fmla="*/ 23 w 41"/>
                  <a:gd name="T2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24">
                    <a:moveTo>
                      <a:pt x="23" y="16"/>
                    </a:moveTo>
                    <a:cubicBezTo>
                      <a:pt x="22" y="16"/>
                      <a:pt x="22" y="15"/>
                      <a:pt x="21" y="15"/>
                    </a:cubicBezTo>
                    <a:cubicBezTo>
                      <a:pt x="19" y="15"/>
                      <a:pt x="18" y="14"/>
                      <a:pt x="16" y="13"/>
                    </a:cubicBezTo>
                    <a:cubicBezTo>
                      <a:pt x="15" y="13"/>
                      <a:pt x="14" y="12"/>
                      <a:pt x="14" y="11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5" y="9"/>
                      <a:pt x="18" y="9"/>
                      <a:pt x="21" y="9"/>
                    </a:cubicBezTo>
                    <a:cubicBezTo>
                      <a:pt x="24" y="10"/>
                      <a:pt x="27" y="11"/>
                      <a:pt x="29" y="13"/>
                    </a:cubicBezTo>
                    <a:cubicBezTo>
                      <a:pt x="30" y="13"/>
                      <a:pt x="31" y="14"/>
                      <a:pt x="31" y="14"/>
                    </a:cubicBezTo>
                    <a:cubicBezTo>
                      <a:pt x="35" y="18"/>
                      <a:pt x="41" y="12"/>
                      <a:pt x="37" y="9"/>
                    </a:cubicBezTo>
                    <a:cubicBezTo>
                      <a:pt x="35" y="7"/>
                      <a:pt x="32" y="5"/>
                      <a:pt x="29" y="3"/>
                    </a:cubicBezTo>
                    <a:cubicBezTo>
                      <a:pt x="26" y="2"/>
                      <a:pt x="24" y="1"/>
                      <a:pt x="21" y="1"/>
                    </a:cubicBezTo>
                    <a:cubicBezTo>
                      <a:pt x="15" y="0"/>
                      <a:pt x="10" y="1"/>
                      <a:pt x="6" y="6"/>
                    </a:cubicBezTo>
                    <a:cubicBezTo>
                      <a:pt x="0" y="15"/>
                      <a:pt x="13" y="22"/>
                      <a:pt x="21" y="23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8668F8F5-711C-499B-B598-7E4F30649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3208339"/>
                <a:ext cx="146050" cy="93663"/>
              </a:xfrm>
              <a:custGeom>
                <a:avLst/>
                <a:gdLst>
                  <a:gd name="T0" fmla="*/ 18 w 34"/>
                  <a:gd name="T1" fmla="*/ 14 h 22"/>
                  <a:gd name="T2" fmla="*/ 15 w 34"/>
                  <a:gd name="T3" fmla="*/ 14 h 22"/>
                  <a:gd name="T4" fmla="*/ 11 w 34"/>
                  <a:gd name="T5" fmla="*/ 13 h 22"/>
                  <a:gd name="T6" fmla="*/ 9 w 34"/>
                  <a:gd name="T7" fmla="*/ 11 h 22"/>
                  <a:gd name="T8" fmla="*/ 9 w 34"/>
                  <a:gd name="T9" fmla="*/ 10 h 22"/>
                  <a:gd name="T10" fmla="*/ 14 w 34"/>
                  <a:gd name="T11" fmla="*/ 8 h 22"/>
                  <a:gd name="T12" fmla="*/ 15 w 34"/>
                  <a:gd name="T13" fmla="*/ 8 h 22"/>
                  <a:gd name="T14" fmla="*/ 23 w 34"/>
                  <a:gd name="T15" fmla="*/ 10 h 22"/>
                  <a:gd name="T16" fmla="*/ 27 w 34"/>
                  <a:gd name="T17" fmla="*/ 11 h 22"/>
                  <a:gd name="T18" fmla="*/ 29 w 34"/>
                  <a:gd name="T19" fmla="*/ 3 h 22"/>
                  <a:gd name="T20" fmla="*/ 23 w 34"/>
                  <a:gd name="T21" fmla="*/ 1 h 22"/>
                  <a:gd name="T22" fmla="*/ 15 w 34"/>
                  <a:gd name="T23" fmla="*/ 0 h 22"/>
                  <a:gd name="T24" fmla="*/ 10 w 34"/>
                  <a:gd name="T25" fmla="*/ 0 h 22"/>
                  <a:gd name="T26" fmla="*/ 1 w 34"/>
                  <a:gd name="T27" fmla="*/ 9 h 22"/>
                  <a:gd name="T28" fmla="*/ 15 w 34"/>
                  <a:gd name="T29" fmla="*/ 22 h 22"/>
                  <a:gd name="T30" fmla="*/ 18 w 34"/>
                  <a:gd name="T31" fmla="*/ 22 h 22"/>
                  <a:gd name="T32" fmla="*/ 18 w 34"/>
                  <a:gd name="T3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2">
                    <a:moveTo>
                      <a:pt x="18" y="14"/>
                    </a:move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3"/>
                      <a:pt x="13" y="13"/>
                      <a:pt x="11" y="13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9"/>
                      <a:pt x="13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8" y="8"/>
                      <a:pt x="20" y="9"/>
                      <a:pt x="23" y="10"/>
                    </a:cubicBezTo>
                    <a:cubicBezTo>
                      <a:pt x="24" y="10"/>
                      <a:pt x="26" y="10"/>
                      <a:pt x="27" y="11"/>
                    </a:cubicBezTo>
                    <a:cubicBezTo>
                      <a:pt x="32" y="13"/>
                      <a:pt x="34" y="5"/>
                      <a:pt x="29" y="3"/>
                    </a:cubicBezTo>
                    <a:cubicBezTo>
                      <a:pt x="27" y="2"/>
                      <a:pt x="25" y="2"/>
                      <a:pt x="23" y="1"/>
                    </a:cubicBezTo>
                    <a:cubicBezTo>
                      <a:pt x="20" y="0"/>
                      <a:pt x="18" y="0"/>
                      <a:pt x="15" y="0"/>
                    </a:cubicBezTo>
                    <a:cubicBezTo>
                      <a:pt x="13" y="0"/>
                      <a:pt x="11" y="0"/>
                      <a:pt x="10" y="0"/>
                    </a:cubicBezTo>
                    <a:cubicBezTo>
                      <a:pt x="6" y="2"/>
                      <a:pt x="1" y="4"/>
                      <a:pt x="1" y="9"/>
                    </a:cubicBezTo>
                    <a:cubicBezTo>
                      <a:pt x="0" y="16"/>
                      <a:pt x="8" y="21"/>
                      <a:pt x="15" y="22"/>
                    </a:cubicBezTo>
                    <a:cubicBezTo>
                      <a:pt x="16" y="22"/>
                      <a:pt x="17" y="22"/>
                      <a:pt x="18" y="22"/>
                    </a:cubicBezTo>
                    <a:cubicBezTo>
                      <a:pt x="23" y="22"/>
                      <a:pt x="23" y="13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7234088F-17DC-4877-9197-6DECE1FDC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1113" y="3322639"/>
                <a:ext cx="169863" cy="101600"/>
              </a:xfrm>
              <a:custGeom>
                <a:avLst/>
                <a:gdLst>
                  <a:gd name="T0" fmla="*/ 23 w 40"/>
                  <a:gd name="T1" fmla="*/ 15 h 24"/>
                  <a:gd name="T2" fmla="*/ 19 w 40"/>
                  <a:gd name="T3" fmla="*/ 14 h 24"/>
                  <a:gd name="T4" fmla="*/ 15 w 40"/>
                  <a:gd name="T5" fmla="*/ 12 h 24"/>
                  <a:gd name="T6" fmla="*/ 16 w 40"/>
                  <a:gd name="T7" fmla="*/ 9 h 24"/>
                  <a:gd name="T8" fmla="*/ 19 w 40"/>
                  <a:gd name="T9" fmla="*/ 8 h 24"/>
                  <a:gd name="T10" fmla="*/ 27 w 40"/>
                  <a:gd name="T11" fmla="*/ 9 h 24"/>
                  <a:gd name="T12" fmla="*/ 33 w 40"/>
                  <a:gd name="T13" fmla="*/ 11 h 24"/>
                  <a:gd name="T14" fmla="*/ 35 w 40"/>
                  <a:gd name="T15" fmla="*/ 3 h 24"/>
                  <a:gd name="T16" fmla="*/ 27 w 40"/>
                  <a:gd name="T17" fmla="*/ 1 h 24"/>
                  <a:gd name="T18" fmla="*/ 19 w 40"/>
                  <a:gd name="T19" fmla="*/ 0 h 24"/>
                  <a:gd name="T20" fmla="*/ 6 w 40"/>
                  <a:gd name="T21" fmla="*/ 6 h 24"/>
                  <a:gd name="T22" fmla="*/ 19 w 40"/>
                  <a:gd name="T23" fmla="*/ 22 h 24"/>
                  <a:gd name="T24" fmla="*/ 21 w 40"/>
                  <a:gd name="T25" fmla="*/ 23 h 24"/>
                  <a:gd name="T26" fmla="*/ 23 w 40"/>
                  <a:gd name="T27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23" y="15"/>
                    </a:moveTo>
                    <a:cubicBezTo>
                      <a:pt x="22" y="15"/>
                      <a:pt x="20" y="14"/>
                      <a:pt x="19" y="14"/>
                    </a:cubicBezTo>
                    <a:cubicBezTo>
                      <a:pt x="18" y="13"/>
                      <a:pt x="17" y="13"/>
                      <a:pt x="15" y="12"/>
                    </a:cubicBezTo>
                    <a:cubicBezTo>
                      <a:pt x="12" y="11"/>
                      <a:pt x="13" y="11"/>
                      <a:pt x="16" y="9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21" y="8"/>
                      <a:pt x="24" y="8"/>
                      <a:pt x="27" y="9"/>
                    </a:cubicBezTo>
                    <a:cubicBezTo>
                      <a:pt x="29" y="10"/>
                      <a:pt x="31" y="11"/>
                      <a:pt x="33" y="11"/>
                    </a:cubicBezTo>
                    <a:cubicBezTo>
                      <a:pt x="38" y="13"/>
                      <a:pt x="40" y="5"/>
                      <a:pt x="35" y="3"/>
                    </a:cubicBezTo>
                    <a:cubicBezTo>
                      <a:pt x="33" y="2"/>
                      <a:pt x="30" y="2"/>
                      <a:pt x="27" y="1"/>
                    </a:cubicBezTo>
                    <a:cubicBezTo>
                      <a:pt x="24" y="0"/>
                      <a:pt x="22" y="0"/>
                      <a:pt x="19" y="0"/>
                    </a:cubicBezTo>
                    <a:cubicBezTo>
                      <a:pt x="14" y="0"/>
                      <a:pt x="9" y="2"/>
                      <a:pt x="6" y="6"/>
                    </a:cubicBezTo>
                    <a:cubicBezTo>
                      <a:pt x="0" y="15"/>
                      <a:pt x="12" y="20"/>
                      <a:pt x="19" y="22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6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7E4485F9-97CF-4644-B23E-E663B9DE1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446464"/>
                <a:ext cx="144463" cy="101600"/>
              </a:xfrm>
              <a:custGeom>
                <a:avLst/>
                <a:gdLst>
                  <a:gd name="T0" fmla="*/ 17 w 34"/>
                  <a:gd name="T1" fmla="*/ 15 h 24"/>
                  <a:gd name="T2" fmla="*/ 14 w 34"/>
                  <a:gd name="T3" fmla="*/ 14 h 24"/>
                  <a:gd name="T4" fmla="*/ 9 w 34"/>
                  <a:gd name="T5" fmla="*/ 10 h 24"/>
                  <a:gd name="T6" fmla="*/ 14 w 34"/>
                  <a:gd name="T7" fmla="*/ 9 h 24"/>
                  <a:gd name="T8" fmla="*/ 15 w 34"/>
                  <a:gd name="T9" fmla="*/ 9 h 24"/>
                  <a:gd name="T10" fmla="*/ 22 w 34"/>
                  <a:gd name="T11" fmla="*/ 10 h 24"/>
                  <a:gd name="T12" fmla="*/ 27 w 34"/>
                  <a:gd name="T13" fmla="*/ 12 h 24"/>
                  <a:gd name="T14" fmla="*/ 29 w 34"/>
                  <a:gd name="T15" fmla="*/ 4 h 24"/>
                  <a:gd name="T16" fmla="*/ 22 w 34"/>
                  <a:gd name="T17" fmla="*/ 2 h 24"/>
                  <a:gd name="T18" fmla="*/ 14 w 34"/>
                  <a:gd name="T19" fmla="*/ 0 h 24"/>
                  <a:gd name="T20" fmla="*/ 10 w 34"/>
                  <a:gd name="T21" fmla="*/ 1 h 24"/>
                  <a:gd name="T22" fmla="*/ 1 w 34"/>
                  <a:gd name="T23" fmla="*/ 8 h 24"/>
                  <a:gd name="T24" fmla="*/ 14 w 34"/>
                  <a:gd name="T25" fmla="*/ 23 h 24"/>
                  <a:gd name="T26" fmla="*/ 17 w 34"/>
                  <a:gd name="T27" fmla="*/ 23 h 24"/>
                  <a:gd name="T28" fmla="*/ 17 w 34"/>
                  <a:gd name="T29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24">
                    <a:moveTo>
                      <a:pt x="17" y="15"/>
                    </a:moveTo>
                    <a:cubicBezTo>
                      <a:pt x="16" y="15"/>
                      <a:pt x="15" y="15"/>
                      <a:pt x="14" y="14"/>
                    </a:cubicBezTo>
                    <a:cubicBezTo>
                      <a:pt x="11" y="13"/>
                      <a:pt x="9" y="11"/>
                      <a:pt x="9" y="10"/>
                    </a:cubicBezTo>
                    <a:cubicBezTo>
                      <a:pt x="9" y="9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7" y="9"/>
                      <a:pt x="20" y="10"/>
                      <a:pt x="22" y="10"/>
                    </a:cubicBezTo>
                    <a:cubicBezTo>
                      <a:pt x="24" y="11"/>
                      <a:pt x="25" y="12"/>
                      <a:pt x="27" y="12"/>
                    </a:cubicBezTo>
                    <a:cubicBezTo>
                      <a:pt x="32" y="14"/>
                      <a:pt x="34" y="6"/>
                      <a:pt x="29" y="4"/>
                    </a:cubicBezTo>
                    <a:cubicBezTo>
                      <a:pt x="27" y="4"/>
                      <a:pt x="24" y="3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6" y="2"/>
                      <a:pt x="2" y="4"/>
                      <a:pt x="1" y="8"/>
                    </a:cubicBezTo>
                    <a:cubicBezTo>
                      <a:pt x="0" y="16"/>
                      <a:pt x="7" y="21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2" y="24"/>
                      <a:pt x="22" y="16"/>
                      <a:pt x="17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A343CC92-107C-410D-BBD9-1A070C6CF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3552826"/>
                <a:ext cx="166688" cy="106363"/>
              </a:xfrm>
              <a:custGeom>
                <a:avLst/>
                <a:gdLst>
                  <a:gd name="T0" fmla="*/ 20 w 39"/>
                  <a:gd name="T1" fmla="*/ 16 h 25"/>
                  <a:gd name="T2" fmla="*/ 17 w 39"/>
                  <a:gd name="T3" fmla="*/ 14 h 25"/>
                  <a:gd name="T4" fmla="*/ 14 w 39"/>
                  <a:gd name="T5" fmla="*/ 8 h 25"/>
                  <a:gd name="T6" fmla="*/ 17 w 39"/>
                  <a:gd name="T7" fmla="*/ 8 h 25"/>
                  <a:gd name="T8" fmla="*/ 23 w 39"/>
                  <a:gd name="T9" fmla="*/ 10 h 25"/>
                  <a:gd name="T10" fmla="*/ 25 w 39"/>
                  <a:gd name="T11" fmla="*/ 11 h 25"/>
                  <a:gd name="T12" fmla="*/ 32 w 39"/>
                  <a:gd name="T13" fmla="*/ 14 h 25"/>
                  <a:gd name="T14" fmla="*/ 34 w 39"/>
                  <a:gd name="T15" fmla="*/ 6 h 25"/>
                  <a:gd name="T16" fmla="*/ 25 w 39"/>
                  <a:gd name="T17" fmla="*/ 2 h 25"/>
                  <a:gd name="T18" fmla="*/ 17 w 39"/>
                  <a:gd name="T19" fmla="*/ 0 h 25"/>
                  <a:gd name="T20" fmla="*/ 6 w 39"/>
                  <a:gd name="T21" fmla="*/ 5 h 25"/>
                  <a:gd name="T22" fmla="*/ 17 w 39"/>
                  <a:gd name="T23" fmla="*/ 23 h 25"/>
                  <a:gd name="T24" fmla="*/ 18 w 39"/>
                  <a:gd name="T25" fmla="*/ 24 h 25"/>
                  <a:gd name="T26" fmla="*/ 20 w 39"/>
                  <a:gd name="T2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25">
                    <a:moveTo>
                      <a:pt x="20" y="16"/>
                    </a:moveTo>
                    <a:cubicBezTo>
                      <a:pt x="19" y="16"/>
                      <a:pt x="18" y="15"/>
                      <a:pt x="17" y="14"/>
                    </a:cubicBezTo>
                    <a:cubicBezTo>
                      <a:pt x="14" y="13"/>
                      <a:pt x="11" y="10"/>
                      <a:pt x="14" y="8"/>
                    </a:cubicBezTo>
                    <a:cubicBezTo>
                      <a:pt x="15" y="8"/>
                      <a:pt x="16" y="8"/>
                      <a:pt x="17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3" y="10"/>
                      <a:pt x="24" y="11"/>
                      <a:pt x="25" y="11"/>
                    </a:cubicBezTo>
                    <a:cubicBezTo>
                      <a:pt x="27" y="12"/>
                      <a:pt x="29" y="13"/>
                      <a:pt x="32" y="14"/>
                    </a:cubicBezTo>
                    <a:cubicBezTo>
                      <a:pt x="37" y="16"/>
                      <a:pt x="39" y="8"/>
                      <a:pt x="34" y="6"/>
                    </a:cubicBezTo>
                    <a:cubicBezTo>
                      <a:pt x="31" y="5"/>
                      <a:pt x="28" y="3"/>
                      <a:pt x="25" y="2"/>
                    </a:cubicBezTo>
                    <a:cubicBezTo>
                      <a:pt x="22" y="1"/>
                      <a:pt x="20" y="0"/>
                      <a:pt x="17" y="0"/>
                    </a:cubicBezTo>
                    <a:cubicBezTo>
                      <a:pt x="13" y="0"/>
                      <a:pt x="9" y="0"/>
                      <a:pt x="6" y="5"/>
                    </a:cubicBezTo>
                    <a:cubicBezTo>
                      <a:pt x="0" y="13"/>
                      <a:pt x="9" y="21"/>
                      <a:pt x="17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23" y="25"/>
                      <a:pt x="25" y="17"/>
                      <a:pt x="20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F0DCAD3C-CD01-4E2B-88D5-41598E31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825" y="3667126"/>
                <a:ext cx="184150" cy="106363"/>
              </a:xfrm>
              <a:custGeom>
                <a:avLst/>
                <a:gdLst>
                  <a:gd name="T0" fmla="*/ 25 w 43"/>
                  <a:gd name="T1" fmla="*/ 16 h 25"/>
                  <a:gd name="T2" fmla="*/ 22 w 43"/>
                  <a:gd name="T3" fmla="*/ 15 h 25"/>
                  <a:gd name="T4" fmla="*/ 17 w 43"/>
                  <a:gd name="T5" fmla="*/ 9 h 25"/>
                  <a:gd name="T6" fmla="*/ 22 w 43"/>
                  <a:gd name="T7" fmla="*/ 9 h 25"/>
                  <a:gd name="T8" fmla="*/ 30 w 43"/>
                  <a:gd name="T9" fmla="*/ 11 h 25"/>
                  <a:gd name="T10" fmla="*/ 35 w 43"/>
                  <a:gd name="T11" fmla="*/ 14 h 25"/>
                  <a:gd name="T12" fmla="*/ 39 w 43"/>
                  <a:gd name="T13" fmla="*/ 7 h 25"/>
                  <a:gd name="T14" fmla="*/ 30 w 43"/>
                  <a:gd name="T15" fmla="*/ 2 h 25"/>
                  <a:gd name="T16" fmla="*/ 22 w 43"/>
                  <a:gd name="T17" fmla="*/ 1 h 25"/>
                  <a:gd name="T18" fmla="*/ 10 w 43"/>
                  <a:gd name="T19" fmla="*/ 3 h 25"/>
                  <a:gd name="T20" fmla="*/ 22 w 43"/>
                  <a:gd name="T21" fmla="*/ 24 h 25"/>
                  <a:gd name="T22" fmla="*/ 23 w 43"/>
                  <a:gd name="T23" fmla="*/ 24 h 25"/>
                  <a:gd name="T24" fmla="*/ 25 w 43"/>
                  <a:gd name="T2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25" y="16"/>
                    </a:moveTo>
                    <a:cubicBezTo>
                      <a:pt x="25" y="16"/>
                      <a:pt x="23" y="16"/>
                      <a:pt x="22" y="15"/>
                    </a:cubicBezTo>
                    <a:cubicBezTo>
                      <a:pt x="18" y="13"/>
                      <a:pt x="13" y="10"/>
                      <a:pt x="17" y="9"/>
                    </a:cubicBezTo>
                    <a:cubicBezTo>
                      <a:pt x="18" y="9"/>
                      <a:pt x="20" y="9"/>
                      <a:pt x="22" y="9"/>
                    </a:cubicBezTo>
                    <a:cubicBezTo>
                      <a:pt x="25" y="9"/>
                      <a:pt x="27" y="10"/>
                      <a:pt x="30" y="11"/>
                    </a:cubicBezTo>
                    <a:cubicBezTo>
                      <a:pt x="32" y="12"/>
                      <a:pt x="34" y="13"/>
                      <a:pt x="35" y="14"/>
                    </a:cubicBezTo>
                    <a:cubicBezTo>
                      <a:pt x="39" y="17"/>
                      <a:pt x="43" y="10"/>
                      <a:pt x="39" y="7"/>
                    </a:cubicBezTo>
                    <a:cubicBezTo>
                      <a:pt x="37" y="5"/>
                      <a:pt x="33" y="3"/>
                      <a:pt x="30" y="2"/>
                    </a:cubicBezTo>
                    <a:cubicBezTo>
                      <a:pt x="27" y="1"/>
                      <a:pt x="25" y="1"/>
                      <a:pt x="22" y="1"/>
                    </a:cubicBezTo>
                    <a:cubicBezTo>
                      <a:pt x="17" y="0"/>
                      <a:pt x="13" y="1"/>
                      <a:pt x="10" y="3"/>
                    </a:cubicBezTo>
                    <a:cubicBezTo>
                      <a:pt x="0" y="11"/>
                      <a:pt x="14" y="21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8" y="25"/>
                      <a:pt x="30" y="17"/>
                      <a:pt x="25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F330F0EA-7F6C-4B6A-B881-B87262198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3786189"/>
                <a:ext cx="179388" cy="103188"/>
              </a:xfrm>
              <a:custGeom>
                <a:avLst/>
                <a:gdLst>
                  <a:gd name="T0" fmla="*/ 23 w 42"/>
                  <a:gd name="T1" fmla="*/ 15 h 24"/>
                  <a:gd name="T2" fmla="*/ 20 w 42"/>
                  <a:gd name="T3" fmla="*/ 15 h 24"/>
                  <a:gd name="T4" fmla="*/ 17 w 42"/>
                  <a:gd name="T5" fmla="*/ 9 h 24"/>
                  <a:gd name="T6" fmla="*/ 20 w 42"/>
                  <a:gd name="T7" fmla="*/ 8 h 24"/>
                  <a:gd name="T8" fmla="*/ 28 w 42"/>
                  <a:gd name="T9" fmla="*/ 11 h 24"/>
                  <a:gd name="T10" fmla="*/ 34 w 42"/>
                  <a:gd name="T11" fmla="*/ 14 h 24"/>
                  <a:gd name="T12" fmla="*/ 38 w 42"/>
                  <a:gd name="T13" fmla="*/ 7 h 24"/>
                  <a:gd name="T14" fmla="*/ 28 w 42"/>
                  <a:gd name="T15" fmla="*/ 2 h 24"/>
                  <a:gd name="T16" fmla="*/ 20 w 42"/>
                  <a:gd name="T17" fmla="*/ 0 h 24"/>
                  <a:gd name="T18" fmla="*/ 7 w 42"/>
                  <a:gd name="T19" fmla="*/ 5 h 24"/>
                  <a:gd name="T20" fmla="*/ 20 w 42"/>
                  <a:gd name="T21" fmla="*/ 23 h 24"/>
                  <a:gd name="T22" fmla="*/ 23 w 42"/>
                  <a:gd name="T23" fmla="*/ 24 h 24"/>
                  <a:gd name="T24" fmla="*/ 23 w 42"/>
                  <a:gd name="T2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23" y="15"/>
                    </a:moveTo>
                    <a:cubicBezTo>
                      <a:pt x="22" y="15"/>
                      <a:pt x="21" y="15"/>
                      <a:pt x="20" y="15"/>
                    </a:cubicBezTo>
                    <a:cubicBezTo>
                      <a:pt x="16" y="13"/>
                      <a:pt x="10" y="11"/>
                      <a:pt x="17" y="9"/>
                    </a:cubicBezTo>
                    <a:cubicBezTo>
                      <a:pt x="18" y="8"/>
                      <a:pt x="19" y="8"/>
                      <a:pt x="20" y="8"/>
                    </a:cubicBezTo>
                    <a:cubicBezTo>
                      <a:pt x="22" y="9"/>
                      <a:pt x="25" y="9"/>
                      <a:pt x="28" y="11"/>
                    </a:cubicBezTo>
                    <a:cubicBezTo>
                      <a:pt x="30" y="12"/>
                      <a:pt x="32" y="13"/>
                      <a:pt x="34" y="14"/>
                    </a:cubicBezTo>
                    <a:cubicBezTo>
                      <a:pt x="38" y="17"/>
                      <a:pt x="42" y="10"/>
                      <a:pt x="38" y="7"/>
                    </a:cubicBezTo>
                    <a:cubicBezTo>
                      <a:pt x="35" y="5"/>
                      <a:pt x="32" y="3"/>
                      <a:pt x="28" y="2"/>
                    </a:cubicBezTo>
                    <a:cubicBezTo>
                      <a:pt x="25" y="1"/>
                      <a:pt x="23" y="0"/>
                      <a:pt x="20" y="0"/>
                    </a:cubicBezTo>
                    <a:cubicBezTo>
                      <a:pt x="15" y="0"/>
                      <a:pt x="11" y="2"/>
                      <a:pt x="7" y="5"/>
                    </a:cubicBezTo>
                    <a:cubicBezTo>
                      <a:pt x="0" y="14"/>
                      <a:pt x="11" y="21"/>
                      <a:pt x="20" y="23"/>
                    </a:cubicBezTo>
                    <a:cubicBezTo>
                      <a:pt x="21" y="23"/>
                      <a:pt x="22" y="24"/>
                      <a:pt x="23" y="24"/>
                    </a:cubicBezTo>
                    <a:cubicBezTo>
                      <a:pt x="28" y="24"/>
                      <a:pt x="28" y="16"/>
                      <a:pt x="23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10705749-89E0-4AAF-96F2-FFE33473A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750" y="3914776"/>
                <a:ext cx="157163" cy="111125"/>
              </a:xfrm>
              <a:custGeom>
                <a:avLst/>
                <a:gdLst>
                  <a:gd name="T0" fmla="*/ 17 w 37"/>
                  <a:gd name="T1" fmla="*/ 17 h 26"/>
                  <a:gd name="T2" fmla="*/ 14 w 37"/>
                  <a:gd name="T3" fmla="*/ 15 h 26"/>
                  <a:gd name="T4" fmla="*/ 11 w 37"/>
                  <a:gd name="T5" fmla="*/ 14 h 26"/>
                  <a:gd name="T6" fmla="*/ 10 w 37"/>
                  <a:gd name="T7" fmla="*/ 13 h 26"/>
                  <a:gd name="T8" fmla="*/ 9 w 37"/>
                  <a:gd name="T9" fmla="*/ 13 h 26"/>
                  <a:gd name="T10" fmla="*/ 9 w 37"/>
                  <a:gd name="T11" fmla="*/ 12 h 26"/>
                  <a:gd name="T12" fmla="*/ 9 w 37"/>
                  <a:gd name="T13" fmla="*/ 12 h 26"/>
                  <a:gd name="T14" fmla="*/ 11 w 37"/>
                  <a:gd name="T15" fmla="*/ 10 h 26"/>
                  <a:gd name="T16" fmla="*/ 14 w 37"/>
                  <a:gd name="T17" fmla="*/ 9 h 26"/>
                  <a:gd name="T18" fmla="*/ 22 w 37"/>
                  <a:gd name="T19" fmla="*/ 9 h 26"/>
                  <a:gd name="T20" fmla="*/ 27 w 37"/>
                  <a:gd name="T21" fmla="*/ 13 h 26"/>
                  <a:gd name="T22" fmla="*/ 34 w 37"/>
                  <a:gd name="T23" fmla="*/ 8 h 26"/>
                  <a:gd name="T24" fmla="*/ 22 w 37"/>
                  <a:gd name="T25" fmla="*/ 0 h 26"/>
                  <a:gd name="T26" fmla="*/ 14 w 37"/>
                  <a:gd name="T27" fmla="*/ 0 h 26"/>
                  <a:gd name="T28" fmla="*/ 7 w 37"/>
                  <a:gd name="T29" fmla="*/ 3 h 26"/>
                  <a:gd name="T30" fmla="*/ 1 w 37"/>
                  <a:gd name="T31" fmla="*/ 14 h 26"/>
                  <a:gd name="T32" fmla="*/ 14 w 37"/>
                  <a:gd name="T33" fmla="*/ 24 h 26"/>
                  <a:gd name="T34" fmla="*/ 15 w 37"/>
                  <a:gd name="T35" fmla="*/ 24 h 26"/>
                  <a:gd name="T36" fmla="*/ 17 w 37"/>
                  <a:gd name="T3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6">
                    <a:moveTo>
                      <a:pt x="17" y="17"/>
                    </a:moveTo>
                    <a:cubicBezTo>
                      <a:pt x="16" y="16"/>
                      <a:pt x="15" y="16"/>
                      <a:pt x="14" y="15"/>
                    </a:cubicBezTo>
                    <a:cubicBezTo>
                      <a:pt x="13" y="15"/>
                      <a:pt x="12" y="15"/>
                      <a:pt x="11" y="14"/>
                    </a:cubicBezTo>
                    <a:cubicBezTo>
                      <a:pt x="11" y="14"/>
                      <a:pt x="10" y="14"/>
                      <a:pt x="10" y="13"/>
                    </a:cubicBezTo>
                    <a:cubicBezTo>
                      <a:pt x="10" y="13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3" y="9"/>
                      <a:pt x="14" y="9"/>
                    </a:cubicBezTo>
                    <a:cubicBezTo>
                      <a:pt x="16" y="8"/>
                      <a:pt x="19" y="8"/>
                      <a:pt x="22" y="9"/>
                    </a:cubicBezTo>
                    <a:cubicBezTo>
                      <a:pt x="24" y="9"/>
                      <a:pt x="26" y="11"/>
                      <a:pt x="27" y="13"/>
                    </a:cubicBezTo>
                    <a:cubicBezTo>
                      <a:pt x="30" y="17"/>
                      <a:pt x="37" y="13"/>
                      <a:pt x="34" y="8"/>
                    </a:cubicBezTo>
                    <a:cubicBezTo>
                      <a:pt x="31" y="4"/>
                      <a:pt x="27" y="1"/>
                      <a:pt x="22" y="0"/>
                    </a:cubicBezTo>
                    <a:cubicBezTo>
                      <a:pt x="19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3" y="6"/>
                      <a:pt x="0" y="10"/>
                      <a:pt x="1" y="14"/>
                    </a:cubicBezTo>
                    <a:cubicBezTo>
                      <a:pt x="3" y="20"/>
                      <a:pt x="9" y="23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20" y="26"/>
                      <a:pt x="22" y="18"/>
                      <a:pt x="17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40D67EFB-EA4D-4FF8-9A7C-14F086AB0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038601"/>
                <a:ext cx="182563" cy="123825"/>
              </a:xfrm>
              <a:custGeom>
                <a:avLst/>
                <a:gdLst>
                  <a:gd name="T0" fmla="*/ 25 w 43"/>
                  <a:gd name="T1" fmla="*/ 19 h 29"/>
                  <a:gd name="T2" fmla="*/ 20 w 43"/>
                  <a:gd name="T3" fmla="*/ 18 h 29"/>
                  <a:gd name="T4" fmla="*/ 14 w 43"/>
                  <a:gd name="T5" fmla="*/ 11 h 29"/>
                  <a:gd name="T6" fmla="*/ 20 w 43"/>
                  <a:gd name="T7" fmla="*/ 8 h 29"/>
                  <a:gd name="T8" fmla="*/ 28 w 43"/>
                  <a:gd name="T9" fmla="*/ 10 h 29"/>
                  <a:gd name="T10" fmla="*/ 36 w 43"/>
                  <a:gd name="T11" fmla="*/ 14 h 29"/>
                  <a:gd name="T12" fmla="*/ 38 w 43"/>
                  <a:gd name="T13" fmla="*/ 6 h 29"/>
                  <a:gd name="T14" fmla="*/ 28 w 43"/>
                  <a:gd name="T15" fmla="*/ 2 h 29"/>
                  <a:gd name="T16" fmla="*/ 20 w 43"/>
                  <a:gd name="T17" fmla="*/ 0 h 29"/>
                  <a:gd name="T18" fmla="*/ 6 w 43"/>
                  <a:gd name="T19" fmla="*/ 8 h 29"/>
                  <a:gd name="T20" fmla="*/ 20 w 43"/>
                  <a:gd name="T21" fmla="*/ 26 h 29"/>
                  <a:gd name="T22" fmla="*/ 23 w 43"/>
                  <a:gd name="T23" fmla="*/ 27 h 29"/>
                  <a:gd name="T24" fmla="*/ 25 w 43"/>
                  <a:gd name="T25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9">
                    <a:moveTo>
                      <a:pt x="25" y="19"/>
                    </a:moveTo>
                    <a:cubicBezTo>
                      <a:pt x="24" y="19"/>
                      <a:pt x="22" y="19"/>
                      <a:pt x="20" y="18"/>
                    </a:cubicBezTo>
                    <a:cubicBezTo>
                      <a:pt x="16" y="17"/>
                      <a:pt x="11" y="15"/>
                      <a:pt x="14" y="11"/>
                    </a:cubicBezTo>
                    <a:cubicBezTo>
                      <a:pt x="15" y="9"/>
                      <a:pt x="17" y="8"/>
                      <a:pt x="20" y="8"/>
                    </a:cubicBezTo>
                    <a:cubicBezTo>
                      <a:pt x="22" y="8"/>
                      <a:pt x="25" y="9"/>
                      <a:pt x="28" y="10"/>
                    </a:cubicBezTo>
                    <a:cubicBezTo>
                      <a:pt x="31" y="11"/>
                      <a:pt x="34" y="13"/>
                      <a:pt x="36" y="14"/>
                    </a:cubicBezTo>
                    <a:cubicBezTo>
                      <a:pt x="41" y="16"/>
                      <a:pt x="43" y="8"/>
                      <a:pt x="38" y="6"/>
                    </a:cubicBezTo>
                    <a:cubicBezTo>
                      <a:pt x="35" y="5"/>
                      <a:pt x="31" y="3"/>
                      <a:pt x="28" y="2"/>
                    </a:cubicBezTo>
                    <a:cubicBezTo>
                      <a:pt x="25" y="1"/>
                      <a:pt x="22" y="1"/>
                      <a:pt x="20" y="0"/>
                    </a:cubicBezTo>
                    <a:cubicBezTo>
                      <a:pt x="15" y="0"/>
                      <a:pt x="10" y="2"/>
                      <a:pt x="6" y="8"/>
                    </a:cubicBezTo>
                    <a:cubicBezTo>
                      <a:pt x="0" y="18"/>
                      <a:pt x="11" y="24"/>
                      <a:pt x="20" y="26"/>
                    </a:cubicBezTo>
                    <a:cubicBezTo>
                      <a:pt x="21" y="27"/>
                      <a:pt x="22" y="27"/>
                      <a:pt x="23" y="27"/>
                    </a:cubicBezTo>
                    <a:cubicBezTo>
                      <a:pt x="28" y="29"/>
                      <a:pt x="30" y="21"/>
                      <a:pt x="25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9D49E88C-3CBD-46D9-8264-73CD1E118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191001"/>
                <a:ext cx="166688" cy="106363"/>
              </a:xfrm>
              <a:custGeom>
                <a:avLst/>
                <a:gdLst>
                  <a:gd name="T0" fmla="*/ 22 w 39"/>
                  <a:gd name="T1" fmla="*/ 15 h 25"/>
                  <a:gd name="T2" fmla="*/ 18 w 39"/>
                  <a:gd name="T3" fmla="*/ 14 h 25"/>
                  <a:gd name="T4" fmla="*/ 15 w 39"/>
                  <a:gd name="T5" fmla="*/ 13 h 25"/>
                  <a:gd name="T6" fmla="*/ 12 w 39"/>
                  <a:gd name="T7" fmla="*/ 11 h 25"/>
                  <a:gd name="T8" fmla="*/ 12 w 39"/>
                  <a:gd name="T9" fmla="*/ 11 h 25"/>
                  <a:gd name="T10" fmla="*/ 14 w 39"/>
                  <a:gd name="T11" fmla="*/ 9 h 25"/>
                  <a:gd name="T12" fmla="*/ 18 w 39"/>
                  <a:gd name="T13" fmla="*/ 8 h 25"/>
                  <a:gd name="T14" fmla="*/ 26 w 39"/>
                  <a:gd name="T15" fmla="*/ 10 h 25"/>
                  <a:gd name="T16" fmla="*/ 32 w 39"/>
                  <a:gd name="T17" fmla="*/ 12 h 25"/>
                  <a:gd name="T18" fmla="*/ 34 w 39"/>
                  <a:gd name="T19" fmla="*/ 4 h 25"/>
                  <a:gd name="T20" fmla="*/ 26 w 39"/>
                  <a:gd name="T21" fmla="*/ 1 h 25"/>
                  <a:gd name="T22" fmla="*/ 19 w 39"/>
                  <a:gd name="T23" fmla="*/ 0 h 25"/>
                  <a:gd name="T24" fmla="*/ 18 w 39"/>
                  <a:gd name="T25" fmla="*/ 0 h 25"/>
                  <a:gd name="T26" fmla="*/ 5 w 39"/>
                  <a:gd name="T27" fmla="*/ 6 h 25"/>
                  <a:gd name="T28" fmla="*/ 18 w 39"/>
                  <a:gd name="T29" fmla="*/ 23 h 25"/>
                  <a:gd name="T30" fmla="*/ 20 w 39"/>
                  <a:gd name="T31" fmla="*/ 23 h 25"/>
                  <a:gd name="T32" fmla="*/ 22 w 3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5">
                    <a:moveTo>
                      <a:pt x="22" y="15"/>
                    </a:moveTo>
                    <a:cubicBezTo>
                      <a:pt x="21" y="15"/>
                      <a:pt x="19" y="14"/>
                      <a:pt x="18" y="14"/>
                    </a:cubicBez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4" y="9"/>
                      <a:pt x="14" y="9"/>
                    </a:cubicBezTo>
                    <a:cubicBezTo>
                      <a:pt x="15" y="8"/>
                      <a:pt x="16" y="8"/>
                      <a:pt x="18" y="8"/>
                    </a:cubicBezTo>
                    <a:cubicBezTo>
                      <a:pt x="20" y="8"/>
                      <a:pt x="23" y="9"/>
                      <a:pt x="26" y="10"/>
                    </a:cubicBezTo>
                    <a:cubicBezTo>
                      <a:pt x="28" y="11"/>
                      <a:pt x="30" y="12"/>
                      <a:pt x="32" y="12"/>
                    </a:cubicBezTo>
                    <a:cubicBezTo>
                      <a:pt x="37" y="14"/>
                      <a:pt x="39" y="6"/>
                      <a:pt x="34" y="4"/>
                    </a:cubicBezTo>
                    <a:cubicBezTo>
                      <a:pt x="31" y="3"/>
                      <a:pt x="29" y="2"/>
                      <a:pt x="26" y="1"/>
                    </a:cubicBezTo>
                    <a:cubicBezTo>
                      <a:pt x="24" y="1"/>
                      <a:pt x="22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3" y="0"/>
                      <a:pt x="7" y="2"/>
                      <a:pt x="5" y="6"/>
                    </a:cubicBezTo>
                    <a:cubicBezTo>
                      <a:pt x="0" y="15"/>
                      <a:pt x="11" y="20"/>
                      <a:pt x="18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5" y="25"/>
                      <a:pt x="27" y="17"/>
                      <a:pt x="22" y="1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61BA782E-2349-4B18-B40D-E4B46505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6988" y="4327526"/>
                <a:ext cx="161925" cy="103188"/>
              </a:xfrm>
              <a:custGeom>
                <a:avLst/>
                <a:gdLst>
                  <a:gd name="T0" fmla="*/ 18 w 38"/>
                  <a:gd name="T1" fmla="*/ 14 h 24"/>
                  <a:gd name="T2" fmla="*/ 15 w 38"/>
                  <a:gd name="T3" fmla="*/ 13 h 24"/>
                  <a:gd name="T4" fmla="*/ 13 w 38"/>
                  <a:gd name="T5" fmla="*/ 11 h 24"/>
                  <a:gd name="T6" fmla="*/ 12 w 38"/>
                  <a:gd name="T7" fmla="*/ 10 h 24"/>
                  <a:gd name="T8" fmla="*/ 13 w 38"/>
                  <a:gd name="T9" fmla="*/ 9 h 24"/>
                  <a:gd name="T10" fmla="*/ 15 w 38"/>
                  <a:gd name="T11" fmla="*/ 8 h 24"/>
                  <a:gd name="T12" fmla="*/ 20 w 38"/>
                  <a:gd name="T13" fmla="*/ 8 h 24"/>
                  <a:gd name="T14" fmla="*/ 23 w 38"/>
                  <a:gd name="T15" fmla="*/ 9 h 24"/>
                  <a:gd name="T16" fmla="*/ 31 w 38"/>
                  <a:gd name="T17" fmla="*/ 11 h 24"/>
                  <a:gd name="T18" fmla="*/ 33 w 38"/>
                  <a:gd name="T19" fmla="*/ 3 h 24"/>
                  <a:gd name="T20" fmla="*/ 23 w 38"/>
                  <a:gd name="T21" fmla="*/ 1 h 24"/>
                  <a:gd name="T22" fmla="*/ 15 w 38"/>
                  <a:gd name="T23" fmla="*/ 0 h 24"/>
                  <a:gd name="T24" fmla="*/ 5 w 38"/>
                  <a:gd name="T25" fmla="*/ 5 h 24"/>
                  <a:gd name="T26" fmla="*/ 15 w 38"/>
                  <a:gd name="T27" fmla="*/ 22 h 24"/>
                  <a:gd name="T28" fmla="*/ 16 w 38"/>
                  <a:gd name="T29" fmla="*/ 22 h 24"/>
                  <a:gd name="T30" fmla="*/ 18 w 38"/>
                  <a:gd name="T31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24">
                    <a:moveTo>
                      <a:pt x="18" y="14"/>
                    </a:moveTo>
                    <a:cubicBezTo>
                      <a:pt x="17" y="14"/>
                      <a:pt x="16" y="13"/>
                      <a:pt x="15" y="13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20" y="8"/>
                    </a:cubicBezTo>
                    <a:cubicBezTo>
                      <a:pt x="21" y="9"/>
                      <a:pt x="22" y="9"/>
                      <a:pt x="23" y="9"/>
                    </a:cubicBezTo>
                    <a:cubicBezTo>
                      <a:pt x="26" y="10"/>
                      <a:pt x="28" y="11"/>
                      <a:pt x="31" y="11"/>
                    </a:cubicBezTo>
                    <a:cubicBezTo>
                      <a:pt x="36" y="12"/>
                      <a:pt x="38" y="5"/>
                      <a:pt x="33" y="3"/>
                    </a:cubicBezTo>
                    <a:cubicBezTo>
                      <a:pt x="30" y="3"/>
                      <a:pt x="26" y="2"/>
                      <a:pt x="23" y="1"/>
                    </a:cubicBezTo>
                    <a:cubicBezTo>
                      <a:pt x="20" y="0"/>
                      <a:pt x="17" y="0"/>
                      <a:pt x="15" y="0"/>
                    </a:cubicBezTo>
                    <a:cubicBezTo>
                      <a:pt x="11" y="0"/>
                      <a:pt x="8" y="1"/>
                      <a:pt x="5" y="5"/>
                    </a:cubicBezTo>
                    <a:cubicBezTo>
                      <a:pt x="0" y="12"/>
                      <a:pt x="9" y="19"/>
                      <a:pt x="15" y="22"/>
                    </a:cubicBezTo>
                    <a:cubicBezTo>
                      <a:pt x="15" y="22"/>
                      <a:pt x="16" y="22"/>
                      <a:pt x="16" y="22"/>
                    </a:cubicBezTo>
                    <a:cubicBezTo>
                      <a:pt x="21" y="24"/>
                      <a:pt x="23" y="16"/>
                      <a:pt x="18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3A261CAC-D9D0-495D-91C1-26DE4DF1B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4451351"/>
                <a:ext cx="161925" cy="111125"/>
              </a:xfrm>
              <a:custGeom>
                <a:avLst/>
                <a:gdLst>
                  <a:gd name="T0" fmla="*/ 21 w 38"/>
                  <a:gd name="T1" fmla="*/ 16 h 26"/>
                  <a:gd name="T2" fmla="*/ 17 w 38"/>
                  <a:gd name="T3" fmla="*/ 14 h 26"/>
                  <a:gd name="T4" fmla="*/ 15 w 38"/>
                  <a:gd name="T5" fmla="*/ 13 h 26"/>
                  <a:gd name="T6" fmla="*/ 16 w 38"/>
                  <a:gd name="T7" fmla="*/ 9 h 26"/>
                  <a:gd name="T8" fmla="*/ 17 w 38"/>
                  <a:gd name="T9" fmla="*/ 8 h 26"/>
                  <a:gd name="T10" fmla="*/ 25 w 38"/>
                  <a:gd name="T11" fmla="*/ 9 h 26"/>
                  <a:gd name="T12" fmla="*/ 30 w 38"/>
                  <a:gd name="T13" fmla="*/ 12 h 26"/>
                  <a:gd name="T14" fmla="*/ 34 w 38"/>
                  <a:gd name="T15" fmla="*/ 5 h 26"/>
                  <a:gd name="T16" fmla="*/ 25 w 38"/>
                  <a:gd name="T17" fmla="*/ 1 h 26"/>
                  <a:gd name="T18" fmla="*/ 17 w 38"/>
                  <a:gd name="T19" fmla="*/ 0 h 26"/>
                  <a:gd name="T20" fmla="*/ 8 w 38"/>
                  <a:gd name="T21" fmla="*/ 4 h 26"/>
                  <a:gd name="T22" fmla="*/ 17 w 38"/>
                  <a:gd name="T23" fmla="*/ 23 h 26"/>
                  <a:gd name="T24" fmla="*/ 19 w 38"/>
                  <a:gd name="T25" fmla="*/ 24 h 26"/>
                  <a:gd name="T26" fmla="*/ 21 w 38"/>
                  <a:gd name="T2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6">
                    <a:moveTo>
                      <a:pt x="21" y="16"/>
                    </a:moveTo>
                    <a:cubicBezTo>
                      <a:pt x="20" y="16"/>
                      <a:pt x="18" y="15"/>
                      <a:pt x="17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3" y="11"/>
                      <a:pt x="14" y="10"/>
                      <a:pt x="16" y="9"/>
                    </a:cubicBezTo>
                    <a:cubicBezTo>
                      <a:pt x="16" y="9"/>
                      <a:pt x="16" y="8"/>
                      <a:pt x="17" y="8"/>
                    </a:cubicBezTo>
                    <a:cubicBezTo>
                      <a:pt x="19" y="7"/>
                      <a:pt x="22" y="8"/>
                      <a:pt x="25" y="9"/>
                    </a:cubicBezTo>
                    <a:cubicBezTo>
                      <a:pt x="27" y="10"/>
                      <a:pt x="29" y="11"/>
                      <a:pt x="30" y="12"/>
                    </a:cubicBezTo>
                    <a:cubicBezTo>
                      <a:pt x="34" y="15"/>
                      <a:pt x="38" y="8"/>
                      <a:pt x="34" y="5"/>
                    </a:cubicBezTo>
                    <a:cubicBezTo>
                      <a:pt x="31" y="3"/>
                      <a:pt x="28" y="1"/>
                      <a:pt x="25" y="1"/>
                    </a:cubicBezTo>
                    <a:cubicBezTo>
                      <a:pt x="22" y="0"/>
                      <a:pt x="20" y="0"/>
                      <a:pt x="17" y="0"/>
                    </a:cubicBezTo>
                    <a:cubicBezTo>
                      <a:pt x="14" y="1"/>
                      <a:pt x="11" y="2"/>
                      <a:pt x="8" y="4"/>
                    </a:cubicBezTo>
                    <a:cubicBezTo>
                      <a:pt x="0" y="12"/>
                      <a:pt x="9" y="20"/>
                      <a:pt x="17" y="23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24" y="26"/>
                      <a:pt x="26" y="18"/>
                      <a:pt x="21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28" name="图片 204">
              <a:extLst>
                <a:ext uri="{FF2B5EF4-FFF2-40B4-BE49-F238E27FC236}">
                  <a16:creationId xmlns:a16="http://schemas.microsoft.com/office/drawing/2014/main" id="{3B3570EA-E6D5-437D-9F8E-85667EA6E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8227" b="72801"/>
            <a:stretch/>
          </p:blipFill>
          <p:spPr>
            <a:xfrm>
              <a:off x="8756982" y="2422530"/>
              <a:ext cx="1581150" cy="1865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438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8597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B02B6A-A9DB-403A-A225-A4B880F03591}"/>
              </a:ext>
            </a:extLst>
          </p:cNvPr>
          <p:cNvSpPr/>
          <p:nvPr/>
        </p:nvSpPr>
        <p:spPr>
          <a:xfrm>
            <a:off x="3659448" y="909000"/>
            <a:ext cx="1846659" cy="50400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一杯咖啡的美好，成真 一個下午的愜意徜徉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一個下午的徜徉，成真 一種職人的專業信仰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一種職人的信仰，成真 一塊土地的水源夢想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一塊土地的夢想，讓所有夢想都循環</a:t>
            </a:r>
            <a:r>
              <a:rPr lang="en-US" altLang="zh-TW" dirty="0">
                <a:latin typeface="方正姚体" panose="02010601030101010101" pitchFamily="2" charset="-122"/>
                <a:ea typeface="方正姚体" panose="02010601030101010101" pitchFamily="2" charset="-122"/>
              </a:rPr>
              <a:t>『</a:t>
            </a: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成真</a:t>
            </a:r>
            <a:r>
              <a:rPr lang="en-US" altLang="zh-TW" dirty="0">
                <a:latin typeface="方正姚体" panose="02010601030101010101" pitchFamily="2" charset="-122"/>
                <a:ea typeface="方正姚体" panose="02010601030101010101" pitchFamily="2" charset="-122"/>
              </a:rPr>
              <a:t>』</a:t>
            </a: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，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D2906-E53B-49A5-ACA5-85A46E91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208" y="755073"/>
            <a:ext cx="2142550" cy="54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F0D92C-0386-4500-9480-871763A5D6C3}"/>
              </a:ext>
            </a:extLst>
          </p:cNvPr>
          <p:cNvSpPr/>
          <p:nvPr/>
        </p:nvSpPr>
        <p:spPr>
          <a:xfrm>
            <a:off x="2815379" y="823158"/>
            <a:ext cx="738664" cy="193899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3600" dirty="0">
                <a:latin typeface="方正姚体" panose="02010601030101010101" pitchFamily="2" charset="-122"/>
                <a:ea typeface="方正姚体" panose="02010601030101010101" pitchFamily="2" charset="-122"/>
              </a:rPr>
              <a:t>成真咖啡</a:t>
            </a:r>
            <a:endParaRPr lang="zh-CN" altLang="en-US" sz="36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6400D6-5123-428C-90E9-0596D1A99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2985" y="2916382"/>
            <a:ext cx="2367395" cy="35200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118086-18E0-487F-A8D6-BFF4D135FEF0}"/>
              </a:ext>
            </a:extLst>
          </p:cNvPr>
          <p:cNvSpPr/>
          <p:nvPr/>
        </p:nvSpPr>
        <p:spPr>
          <a:xfrm>
            <a:off x="7130339" y="823158"/>
            <a:ext cx="1431161" cy="50400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一間日式建築風格的商店，店</a:t>
            </a:r>
            <a:r>
              <a:rPr lang="zh-TW" altLang="en-US" sz="16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內</a:t>
            </a: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主要進行文創商品販售及</a:t>
            </a:r>
            <a:r>
              <a:rPr lang="en-US" altLang="zh-TW" dirty="0">
                <a:latin typeface="方正姚体" panose="02010601030101010101" pitchFamily="2" charset="-122"/>
                <a:ea typeface="方正姚体" panose="02010601030101010101" pitchFamily="2" charset="-122"/>
              </a:rPr>
              <a:t>DIY</a:t>
            </a:r>
            <a:r>
              <a:rPr lang="zh-TW" altLang="en-US" dirty="0">
                <a:latin typeface="方正姚体" panose="02010601030101010101" pitchFamily="2" charset="-122"/>
                <a:ea typeface="方正姚体" panose="02010601030101010101" pitchFamily="2" charset="-122"/>
              </a:rPr>
              <a:t>手作。也有適合拍照的角落，會依節慶改變布置。</a:t>
            </a:r>
            <a:endParaRPr lang="zh-CN" altLang="en-US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EA7E8E-8E72-4747-9C3C-EBB36F16E83B}"/>
              </a:ext>
            </a:extLst>
          </p:cNvPr>
          <p:cNvSpPr/>
          <p:nvPr/>
        </p:nvSpPr>
        <p:spPr>
          <a:xfrm>
            <a:off x="8666835" y="823158"/>
            <a:ext cx="615553" cy="147091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TW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小</a:t>
            </a:r>
            <a:r>
              <a:rPr lang="zh-TW" altLang="en-US" sz="24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売</a:t>
            </a:r>
            <a:r>
              <a:rPr lang="zh-TW" altLang="en-US" sz="2800" dirty="0">
                <a:latin typeface="方正姚体" panose="02010601030101010101" pitchFamily="2" charset="-122"/>
                <a:ea typeface="方正姚体" panose="02010601030101010101" pitchFamily="2" charset="-122"/>
              </a:rPr>
              <a:t>商店</a:t>
            </a:r>
            <a:endParaRPr lang="zh-CN" altLang="en-US" sz="28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06CFA3A-7C88-4374-9282-D3A7F0540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89560" l="9942" r="89474">
                        <a14:foregroundMark x1="32749" y1="89011" x2="32749" y2="89011"/>
                        <a14:foregroundMark x1="53216" y1="88462" x2="53216" y2="88462"/>
                        <a14:foregroundMark x1="77778" y1="85165" x2="77778" y2="85165"/>
                        <a14:foregroundMark x1="57895" y1="8242" x2="57895" y2="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23" y="5311339"/>
            <a:ext cx="1359550" cy="1447006"/>
          </a:xfrm>
          <a:prstGeom prst="rect">
            <a:avLst/>
          </a:prstGeom>
        </p:spPr>
      </p:pic>
      <p:pic>
        <p:nvPicPr>
          <p:cNvPr id="16" name="图片 7">
            <a:extLst>
              <a:ext uri="{FF2B5EF4-FFF2-40B4-BE49-F238E27FC236}">
                <a16:creationId xmlns:a16="http://schemas.microsoft.com/office/drawing/2014/main" id="{7FEA788E-00DD-4A23-A9F7-429E501BE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354" y="368932"/>
            <a:ext cx="2462997" cy="2152075"/>
          </a:xfrm>
          <a:prstGeom prst="rect">
            <a:avLst/>
          </a:prstGeom>
        </p:spPr>
      </p:pic>
      <p:sp>
        <p:nvSpPr>
          <p:cNvPr id="17" name="Freeform 34">
            <a:extLst>
              <a:ext uri="{FF2B5EF4-FFF2-40B4-BE49-F238E27FC236}">
                <a16:creationId xmlns:a16="http://schemas.microsoft.com/office/drawing/2014/main" id="{61C8EBF0-14CB-41E7-9039-6424786ACC4A}"/>
              </a:ext>
            </a:extLst>
          </p:cNvPr>
          <p:cNvSpPr>
            <a:spLocks noEditPoints="1"/>
          </p:cNvSpPr>
          <p:nvPr/>
        </p:nvSpPr>
        <p:spPr bwMode="auto">
          <a:xfrm rot="1777343">
            <a:off x="2185142" y="5951603"/>
            <a:ext cx="630237" cy="804863"/>
          </a:xfrm>
          <a:custGeom>
            <a:avLst/>
            <a:gdLst>
              <a:gd name="T0" fmla="*/ 19 w 168"/>
              <a:gd name="T1" fmla="*/ 1 h 214"/>
              <a:gd name="T2" fmla="*/ 7 w 168"/>
              <a:gd name="T3" fmla="*/ 21 h 214"/>
              <a:gd name="T4" fmla="*/ 7 w 168"/>
              <a:gd name="T5" fmla="*/ 34 h 214"/>
              <a:gd name="T6" fmla="*/ 7 w 168"/>
              <a:gd name="T7" fmla="*/ 49 h 214"/>
              <a:gd name="T8" fmla="*/ 7 w 168"/>
              <a:gd name="T9" fmla="*/ 59 h 214"/>
              <a:gd name="T10" fmla="*/ 3 w 168"/>
              <a:gd name="T11" fmla="*/ 70 h 214"/>
              <a:gd name="T12" fmla="*/ 7 w 168"/>
              <a:gd name="T13" fmla="*/ 86 h 214"/>
              <a:gd name="T14" fmla="*/ 7 w 168"/>
              <a:gd name="T15" fmla="*/ 97 h 214"/>
              <a:gd name="T16" fmla="*/ 7 w 168"/>
              <a:gd name="T17" fmla="*/ 109 h 214"/>
              <a:gd name="T18" fmla="*/ 7 w 168"/>
              <a:gd name="T19" fmla="*/ 118 h 214"/>
              <a:gd name="T20" fmla="*/ 3 w 168"/>
              <a:gd name="T21" fmla="*/ 128 h 214"/>
              <a:gd name="T22" fmla="*/ 7 w 168"/>
              <a:gd name="T23" fmla="*/ 145 h 214"/>
              <a:gd name="T24" fmla="*/ 7 w 168"/>
              <a:gd name="T25" fmla="*/ 156 h 214"/>
              <a:gd name="T26" fmla="*/ 7 w 168"/>
              <a:gd name="T27" fmla="*/ 171 h 214"/>
              <a:gd name="T28" fmla="*/ 4 w 168"/>
              <a:gd name="T29" fmla="*/ 184 h 214"/>
              <a:gd name="T30" fmla="*/ 7 w 168"/>
              <a:gd name="T31" fmla="*/ 201 h 214"/>
              <a:gd name="T32" fmla="*/ 123 w 168"/>
              <a:gd name="T33" fmla="*/ 214 h 214"/>
              <a:gd name="T34" fmla="*/ 167 w 168"/>
              <a:gd name="T35" fmla="*/ 58 h 214"/>
              <a:gd name="T36" fmla="*/ 6 w 168"/>
              <a:gd name="T37" fmla="*/ 16 h 214"/>
              <a:gd name="T38" fmla="*/ 6 w 168"/>
              <a:gd name="T39" fmla="*/ 16 h 214"/>
              <a:gd name="T40" fmla="*/ 6 w 168"/>
              <a:gd name="T41" fmla="*/ 26 h 214"/>
              <a:gd name="T42" fmla="*/ 7 w 168"/>
              <a:gd name="T43" fmla="*/ 41 h 214"/>
              <a:gd name="T44" fmla="*/ 6 w 168"/>
              <a:gd name="T45" fmla="*/ 53 h 214"/>
              <a:gd name="T46" fmla="*/ 7 w 168"/>
              <a:gd name="T47" fmla="*/ 62 h 214"/>
              <a:gd name="T48" fmla="*/ 7 w 168"/>
              <a:gd name="T49" fmla="*/ 71 h 214"/>
              <a:gd name="T50" fmla="*/ 5 w 168"/>
              <a:gd name="T51" fmla="*/ 82 h 214"/>
              <a:gd name="T52" fmla="*/ 6 w 168"/>
              <a:gd name="T53" fmla="*/ 83 h 214"/>
              <a:gd name="T54" fmla="*/ 7 w 168"/>
              <a:gd name="T55" fmla="*/ 92 h 214"/>
              <a:gd name="T56" fmla="*/ 6 w 168"/>
              <a:gd name="T57" fmla="*/ 103 h 214"/>
              <a:gd name="T58" fmla="*/ 6 w 168"/>
              <a:gd name="T59" fmla="*/ 103 h 214"/>
              <a:gd name="T60" fmla="*/ 6 w 168"/>
              <a:gd name="T61" fmla="*/ 112 h 214"/>
              <a:gd name="T62" fmla="*/ 6 w 168"/>
              <a:gd name="T63" fmla="*/ 121 h 214"/>
              <a:gd name="T64" fmla="*/ 6 w 168"/>
              <a:gd name="T65" fmla="*/ 130 h 214"/>
              <a:gd name="T66" fmla="*/ 6 w 168"/>
              <a:gd name="T67" fmla="*/ 140 h 214"/>
              <a:gd name="T68" fmla="*/ 6 w 168"/>
              <a:gd name="T69" fmla="*/ 152 h 214"/>
              <a:gd name="T70" fmla="*/ 7 w 168"/>
              <a:gd name="T71" fmla="*/ 151 h 214"/>
              <a:gd name="T72" fmla="*/ 7 w 168"/>
              <a:gd name="T73" fmla="*/ 161 h 214"/>
              <a:gd name="T74" fmla="*/ 5 w 168"/>
              <a:gd name="T75" fmla="*/ 174 h 214"/>
              <a:gd name="T76" fmla="*/ 7 w 168"/>
              <a:gd name="T77" fmla="*/ 176 h 214"/>
              <a:gd name="T78" fmla="*/ 7 w 168"/>
              <a:gd name="T79" fmla="*/ 185 h 214"/>
              <a:gd name="T80" fmla="*/ 7 w 168"/>
              <a:gd name="T81" fmla="*/ 195 h 214"/>
              <a:gd name="T82" fmla="*/ 7 w 168"/>
              <a:gd name="T83" fmla="*/ 195 h 214"/>
              <a:gd name="T84" fmla="*/ 10 w 168"/>
              <a:gd name="T85" fmla="*/ 202 h 214"/>
              <a:gd name="T86" fmla="*/ 13 w 168"/>
              <a:gd name="T87" fmla="*/ 194 h 214"/>
              <a:gd name="T88" fmla="*/ 14 w 168"/>
              <a:gd name="T89" fmla="*/ 183 h 214"/>
              <a:gd name="T90" fmla="*/ 13 w 168"/>
              <a:gd name="T91" fmla="*/ 172 h 214"/>
              <a:gd name="T92" fmla="*/ 14 w 168"/>
              <a:gd name="T93" fmla="*/ 160 h 214"/>
              <a:gd name="T94" fmla="*/ 15 w 168"/>
              <a:gd name="T95" fmla="*/ 151 h 214"/>
              <a:gd name="T96" fmla="*/ 14 w 168"/>
              <a:gd name="T97" fmla="*/ 139 h 214"/>
              <a:gd name="T98" fmla="*/ 13 w 168"/>
              <a:gd name="T99" fmla="*/ 129 h 214"/>
              <a:gd name="T100" fmla="*/ 13 w 168"/>
              <a:gd name="T101" fmla="*/ 120 h 214"/>
              <a:gd name="T102" fmla="*/ 13 w 168"/>
              <a:gd name="T103" fmla="*/ 110 h 214"/>
              <a:gd name="T104" fmla="*/ 13 w 168"/>
              <a:gd name="T105" fmla="*/ 100 h 214"/>
              <a:gd name="T106" fmla="*/ 12 w 168"/>
              <a:gd name="T107" fmla="*/ 90 h 214"/>
              <a:gd name="T108" fmla="*/ 13 w 168"/>
              <a:gd name="T109" fmla="*/ 81 h 214"/>
              <a:gd name="T110" fmla="*/ 13 w 168"/>
              <a:gd name="T111" fmla="*/ 69 h 214"/>
              <a:gd name="T112" fmla="*/ 13 w 168"/>
              <a:gd name="T113" fmla="*/ 60 h 214"/>
              <a:gd name="T114" fmla="*/ 13 w 168"/>
              <a:gd name="T115" fmla="*/ 50 h 214"/>
              <a:gd name="T116" fmla="*/ 14 w 168"/>
              <a:gd name="T117" fmla="*/ 36 h 214"/>
              <a:gd name="T118" fmla="*/ 14 w 168"/>
              <a:gd name="T119" fmla="*/ 23 h 214"/>
              <a:gd name="T120" fmla="*/ 13 w 168"/>
              <a:gd name="T121" fmla="*/ 14 h 214"/>
              <a:gd name="T122" fmla="*/ 24 w 168"/>
              <a:gd name="T123" fmla="*/ 4 h 214"/>
              <a:gd name="T124" fmla="*/ 164 w 168"/>
              <a:gd name="T125" fmla="*/ 31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" h="214">
                <a:moveTo>
                  <a:pt x="144" y="1"/>
                </a:moveTo>
                <a:cubicBezTo>
                  <a:pt x="131" y="1"/>
                  <a:pt x="118" y="1"/>
                  <a:pt x="105" y="1"/>
                </a:cubicBezTo>
                <a:cubicBezTo>
                  <a:pt x="78" y="1"/>
                  <a:pt x="51" y="1"/>
                  <a:pt x="24" y="1"/>
                </a:cubicBezTo>
                <a:cubicBezTo>
                  <a:pt x="22" y="1"/>
                  <a:pt x="20" y="1"/>
                  <a:pt x="19" y="1"/>
                </a:cubicBezTo>
                <a:cubicBezTo>
                  <a:pt x="13" y="1"/>
                  <a:pt x="8" y="6"/>
                  <a:pt x="8" y="11"/>
                </a:cubicBezTo>
                <a:cubicBezTo>
                  <a:pt x="6" y="11"/>
                  <a:pt x="5" y="12"/>
                  <a:pt x="4" y="13"/>
                </a:cubicBezTo>
                <a:cubicBezTo>
                  <a:pt x="3" y="14"/>
                  <a:pt x="3" y="16"/>
                  <a:pt x="3" y="17"/>
                </a:cubicBezTo>
                <a:cubicBezTo>
                  <a:pt x="4" y="19"/>
                  <a:pt x="6" y="20"/>
                  <a:pt x="7" y="21"/>
                </a:cubicBezTo>
                <a:cubicBezTo>
                  <a:pt x="7" y="21"/>
                  <a:pt x="7" y="22"/>
                  <a:pt x="7" y="22"/>
                </a:cubicBezTo>
                <a:cubicBezTo>
                  <a:pt x="6" y="23"/>
                  <a:pt x="5" y="23"/>
                  <a:pt x="3" y="24"/>
                </a:cubicBezTo>
                <a:cubicBezTo>
                  <a:pt x="2" y="25"/>
                  <a:pt x="2" y="28"/>
                  <a:pt x="3" y="30"/>
                </a:cubicBezTo>
                <a:cubicBezTo>
                  <a:pt x="4" y="32"/>
                  <a:pt x="5" y="33"/>
                  <a:pt x="7" y="34"/>
                </a:cubicBezTo>
                <a:cubicBezTo>
                  <a:pt x="7" y="34"/>
                  <a:pt x="7" y="34"/>
                  <a:pt x="7" y="35"/>
                </a:cubicBezTo>
                <a:cubicBezTo>
                  <a:pt x="5" y="35"/>
                  <a:pt x="4" y="36"/>
                  <a:pt x="3" y="38"/>
                </a:cubicBezTo>
                <a:cubicBezTo>
                  <a:pt x="0" y="41"/>
                  <a:pt x="4" y="44"/>
                  <a:pt x="7" y="44"/>
                </a:cubicBezTo>
                <a:cubicBezTo>
                  <a:pt x="7" y="46"/>
                  <a:pt x="7" y="47"/>
                  <a:pt x="7" y="49"/>
                </a:cubicBezTo>
                <a:cubicBezTo>
                  <a:pt x="6" y="49"/>
                  <a:pt x="4" y="50"/>
                  <a:pt x="3" y="51"/>
                </a:cubicBezTo>
                <a:cubicBezTo>
                  <a:pt x="2" y="52"/>
                  <a:pt x="2" y="54"/>
                  <a:pt x="3" y="56"/>
                </a:cubicBezTo>
                <a:cubicBezTo>
                  <a:pt x="3" y="57"/>
                  <a:pt x="6" y="58"/>
                  <a:pt x="7" y="58"/>
                </a:cubicBezTo>
                <a:cubicBezTo>
                  <a:pt x="7" y="59"/>
                  <a:pt x="7" y="59"/>
                  <a:pt x="7" y="59"/>
                </a:cubicBezTo>
                <a:cubicBezTo>
                  <a:pt x="6" y="59"/>
                  <a:pt x="6" y="59"/>
                  <a:pt x="5" y="60"/>
                </a:cubicBezTo>
                <a:cubicBezTo>
                  <a:pt x="2" y="62"/>
                  <a:pt x="4" y="66"/>
                  <a:pt x="7" y="67"/>
                </a:cubicBezTo>
                <a:cubicBezTo>
                  <a:pt x="7" y="67"/>
                  <a:pt x="7" y="68"/>
                  <a:pt x="7" y="68"/>
                </a:cubicBezTo>
                <a:cubicBezTo>
                  <a:pt x="6" y="68"/>
                  <a:pt x="4" y="69"/>
                  <a:pt x="3" y="70"/>
                </a:cubicBezTo>
                <a:cubicBezTo>
                  <a:pt x="1" y="73"/>
                  <a:pt x="4" y="77"/>
                  <a:pt x="7" y="77"/>
                </a:cubicBezTo>
                <a:cubicBezTo>
                  <a:pt x="7" y="78"/>
                  <a:pt x="7" y="78"/>
                  <a:pt x="7" y="78"/>
                </a:cubicBezTo>
                <a:cubicBezTo>
                  <a:pt x="5" y="78"/>
                  <a:pt x="4" y="78"/>
                  <a:pt x="2" y="80"/>
                </a:cubicBezTo>
                <a:cubicBezTo>
                  <a:pt x="0" y="83"/>
                  <a:pt x="5" y="86"/>
                  <a:pt x="7" y="86"/>
                </a:cubicBezTo>
                <a:cubicBezTo>
                  <a:pt x="7" y="87"/>
                  <a:pt x="7" y="88"/>
                  <a:pt x="7" y="89"/>
                </a:cubicBezTo>
                <a:cubicBezTo>
                  <a:pt x="7" y="89"/>
                  <a:pt x="6" y="89"/>
                  <a:pt x="6" y="89"/>
                </a:cubicBezTo>
                <a:cubicBezTo>
                  <a:pt x="4" y="89"/>
                  <a:pt x="3" y="90"/>
                  <a:pt x="2" y="92"/>
                </a:cubicBezTo>
                <a:cubicBezTo>
                  <a:pt x="2" y="95"/>
                  <a:pt x="5" y="96"/>
                  <a:pt x="7" y="97"/>
                </a:cubicBezTo>
                <a:cubicBezTo>
                  <a:pt x="7" y="97"/>
                  <a:pt x="7" y="98"/>
                  <a:pt x="7" y="99"/>
                </a:cubicBezTo>
                <a:cubicBezTo>
                  <a:pt x="6" y="99"/>
                  <a:pt x="4" y="99"/>
                  <a:pt x="3" y="101"/>
                </a:cubicBezTo>
                <a:cubicBezTo>
                  <a:pt x="1" y="104"/>
                  <a:pt x="5" y="106"/>
                  <a:pt x="7" y="106"/>
                </a:cubicBezTo>
                <a:cubicBezTo>
                  <a:pt x="7" y="107"/>
                  <a:pt x="7" y="108"/>
                  <a:pt x="7" y="109"/>
                </a:cubicBezTo>
                <a:cubicBezTo>
                  <a:pt x="7" y="109"/>
                  <a:pt x="7" y="109"/>
                  <a:pt x="6" y="109"/>
                </a:cubicBezTo>
                <a:cubicBezTo>
                  <a:pt x="5" y="109"/>
                  <a:pt x="3" y="110"/>
                  <a:pt x="3" y="112"/>
                </a:cubicBezTo>
                <a:cubicBezTo>
                  <a:pt x="2" y="114"/>
                  <a:pt x="5" y="116"/>
                  <a:pt x="7" y="117"/>
                </a:cubicBezTo>
                <a:cubicBezTo>
                  <a:pt x="7" y="117"/>
                  <a:pt x="7" y="117"/>
                  <a:pt x="7" y="118"/>
                </a:cubicBezTo>
                <a:cubicBezTo>
                  <a:pt x="6" y="117"/>
                  <a:pt x="5" y="118"/>
                  <a:pt x="3" y="119"/>
                </a:cubicBezTo>
                <a:cubicBezTo>
                  <a:pt x="1" y="122"/>
                  <a:pt x="5" y="125"/>
                  <a:pt x="7" y="126"/>
                </a:cubicBezTo>
                <a:cubicBezTo>
                  <a:pt x="7" y="126"/>
                  <a:pt x="7" y="127"/>
                  <a:pt x="7" y="127"/>
                </a:cubicBezTo>
                <a:cubicBezTo>
                  <a:pt x="6" y="127"/>
                  <a:pt x="4" y="127"/>
                  <a:pt x="3" y="128"/>
                </a:cubicBezTo>
                <a:cubicBezTo>
                  <a:pt x="0" y="131"/>
                  <a:pt x="5" y="135"/>
                  <a:pt x="7" y="136"/>
                </a:cubicBezTo>
                <a:cubicBezTo>
                  <a:pt x="7" y="136"/>
                  <a:pt x="7" y="137"/>
                  <a:pt x="7" y="137"/>
                </a:cubicBezTo>
                <a:cubicBezTo>
                  <a:pt x="6" y="137"/>
                  <a:pt x="4" y="138"/>
                  <a:pt x="3" y="139"/>
                </a:cubicBezTo>
                <a:cubicBezTo>
                  <a:pt x="0" y="142"/>
                  <a:pt x="4" y="145"/>
                  <a:pt x="7" y="145"/>
                </a:cubicBezTo>
                <a:cubicBezTo>
                  <a:pt x="7" y="146"/>
                  <a:pt x="7" y="147"/>
                  <a:pt x="7" y="148"/>
                </a:cubicBezTo>
                <a:cubicBezTo>
                  <a:pt x="6" y="148"/>
                  <a:pt x="6" y="148"/>
                  <a:pt x="5" y="149"/>
                </a:cubicBezTo>
                <a:cubicBezTo>
                  <a:pt x="3" y="150"/>
                  <a:pt x="3" y="151"/>
                  <a:pt x="3" y="153"/>
                </a:cubicBezTo>
                <a:cubicBezTo>
                  <a:pt x="3" y="155"/>
                  <a:pt x="6" y="156"/>
                  <a:pt x="7" y="156"/>
                </a:cubicBezTo>
                <a:cubicBezTo>
                  <a:pt x="7" y="157"/>
                  <a:pt x="7" y="157"/>
                  <a:pt x="7" y="158"/>
                </a:cubicBezTo>
                <a:cubicBezTo>
                  <a:pt x="6" y="158"/>
                  <a:pt x="4" y="159"/>
                  <a:pt x="3" y="161"/>
                </a:cubicBezTo>
                <a:cubicBezTo>
                  <a:pt x="0" y="164"/>
                  <a:pt x="4" y="166"/>
                  <a:pt x="7" y="167"/>
                </a:cubicBezTo>
                <a:cubicBezTo>
                  <a:pt x="7" y="168"/>
                  <a:pt x="7" y="170"/>
                  <a:pt x="7" y="171"/>
                </a:cubicBezTo>
                <a:cubicBezTo>
                  <a:pt x="6" y="171"/>
                  <a:pt x="4" y="171"/>
                  <a:pt x="3" y="173"/>
                </a:cubicBezTo>
                <a:cubicBezTo>
                  <a:pt x="1" y="176"/>
                  <a:pt x="5" y="178"/>
                  <a:pt x="7" y="179"/>
                </a:cubicBezTo>
                <a:cubicBezTo>
                  <a:pt x="7" y="180"/>
                  <a:pt x="7" y="181"/>
                  <a:pt x="7" y="182"/>
                </a:cubicBezTo>
                <a:cubicBezTo>
                  <a:pt x="6" y="182"/>
                  <a:pt x="5" y="182"/>
                  <a:pt x="4" y="184"/>
                </a:cubicBezTo>
                <a:cubicBezTo>
                  <a:pt x="2" y="186"/>
                  <a:pt x="5" y="189"/>
                  <a:pt x="7" y="190"/>
                </a:cubicBezTo>
                <a:cubicBezTo>
                  <a:pt x="7" y="191"/>
                  <a:pt x="7" y="191"/>
                  <a:pt x="7" y="192"/>
                </a:cubicBezTo>
                <a:cubicBezTo>
                  <a:pt x="6" y="193"/>
                  <a:pt x="5" y="193"/>
                  <a:pt x="4" y="194"/>
                </a:cubicBezTo>
                <a:cubicBezTo>
                  <a:pt x="1" y="196"/>
                  <a:pt x="5" y="200"/>
                  <a:pt x="7" y="201"/>
                </a:cubicBezTo>
                <a:cubicBezTo>
                  <a:pt x="8" y="205"/>
                  <a:pt x="9" y="210"/>
                  <a:pt x="14" y="213"/>
                </a:cubicBezTo>
                <a:cubicBezTo>
                  <a:pt x="16" y="214"/>
                  <a:pt x="19" y="214"/>
                  <a:pt x="22" y="214"/>
                </a:cubicBezTo>
                <a:cubicBezTo>
                  <a:pt x="26" y="214"/>
                  <a:pt x="30" y="214"/>
                  <a:pt x="34" y="214"/>
                </a:cubicBezTo>
                <a:cubicBezTo>
                  <a:pt x="64" y="214"/>
                  <a:pt x="93" y="214"/>
                  <a:pt x="123" y="214"/>
                </a:cubicBezTo>
                <a:cubicBezTo>
                  <a:pt x="132" y="214"/>
                  <a:pt x="141" y="214"/>
                  <a:pt x="151" y="214"/>
                </a:cubicBezTo>
                <a:cubicBezTo>
                  <a:pt x="158" y="214"/>
                  <a:pt x="166" y="212"/>
                  <a:pt x="167" y="203"/>
                </a:cubicBezTo>
                <a:cubicBezTo>
                  <a:pt x="167" y="203"/>
                  <a:pt x="167" y="203"/>
                  <a:pt x="167" y="202"/>
                </a:cubicBezTo>
                <a:cubicBezTo>
                  <a:pt x="167" y="154"/>
                  <a:pt x="167" y="106"/>
                  <a:pt x="167" y="58"/>
                </a:cubicBezTo>
                <a:cubicBezTo>
                  <a:pt x="167" y="47"/>
                  <a:pt x="167" y="35"/>
                  <a:pt x="167" y="24"/>
                </a:cubicBezTo>
                <a:cubicBezTo>
                  <a:pt x="167" y="19"/>
                  <a:pt x="168" y="12"/>
                  <a:pt x="166" y="7"/>
                </a:cubicBezTo>
                <a:cubicBezTo>
                  <a:pt x="162" y="0"/>
                  <a:pt x="151" y="1"/>
                  <a:pt x="144" y="1"/>
                </a:cubicBezTo>
                <a:close/>
                <a:moveTo>
                  <a:pt x="6" y="16"/>
                </a:moveTo>
                <a:cubicBezTo>
                  <a:pt x="6" y="16"/>
                  <a:pt x="6" y="15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15"/>
                  <a:pt x="7" y="17"/>
                  <a:pt x="7" y="18"/>
                </a:cubicBezTo>
                <a:cubicBezTo>
                  <a:pt x="7" y="17"/>
                  <a:pt x="6" y="17"/>
                  <a:pt x="6" y="16"/>
                </a:cubicBezTo>
                <a:close/>
                <a:moveTo>
                  <a:pt x="6" y="26"/>
                </a:moveTo>
                <a:cubicBezTo>
                  <a:pt x="7" y="25"/>
                  <a:pt x="7" y="25"/>
                  <a:pt x="7" y="25"/>
                </a:cubicBezTo>
                <a:cubicBezTo>
                  <a:pt x="7" y="27"/>
                  <a:pt x="7" y="29"/>
                  <a:pt x="7" y="31"/>
                </a:cubicBezTo>
                <a:cubicBezTo>
                  <a:pt x="6" y="29"/>
                  <a:pt x="4" y="27"/>
                  <a:pt x="6" y="26"/>
                </a:cubicBezTo>
                <a:close/>
                <a:moveTo>
                  <a:pt x="6" y="41"/>
                </a:moveTo>
                <a:cubicBezTo>
                  <a:pt x="5" y="40"/>
                  <a:pt x="5" y="39"/>
                  <a:pt x="6" y="39"/>
                </a:cubicBezTo>
                <a:cubicBezTo>
                  <a:pt x="6" y="38"/>
                  <a:pt x="7" y="38"/>
                  <a:pt x="7" y="38"/>
                </a:cubicBezTo>
                <a:cubicBezTo>
                  <a:pt x="7" y="39"/>
                  <a:pt x="7" y="40"/>
                  <a:pt x="7" y="41"/>
                </a:cubicBezTo>
                <a:cubicBezTo>
                  <a:pt x="7" y="41"/>
                  <a:pt x="6" y="41"/>
                  <a:pt x="6" y="41"/>
                </a:cubicBezTo>
                <a:close/>
                <a:moveTo>
                  <a:pt x="5" y="54"/>
                </a:moveTo>
                <a:cubicBezTo>
                  <a:pt x="5" y="54"/>
                  <a:pt x="5" y="54"/>
                  <a:pt x="5" y="54"/>
                </a:cubicBezTo>
                <a:cubicBezTo>
                  <a:pt x="5" y="53"/>
                  <a:pt x="5" y="53"/>
                  <a:pt x="6" y="53"/>
                </a:cubicBezTo>
                <a:cubicBezTo>
                  <a:pt x="6" y="52"/>
                  <a:pt x="7" y="52"/>
                  <a:pt x="7" y="52"/>
                </a:cubicBezTo>
                <a:cubicBezTo>
                  <a:pt x="7" y="53"/>
                  <a:pt x="7" y="54"/>
                  <a:pt x="7" y="55"/>
                </a:cubicBezTo>
                <a:cubicBezTo>
                  <a:pt x="6" y="55"/>
                  <a:pt x="6" y="55"/>
                  <a:pt x="5" y="54"/>
                </a:cubicBezTo>
                <a:close/>
                <a:moveTo>
                  <a:pt x="7" y="62"/>
                </a:moveTo>
                <a:cubicBezTo>
                  <a:pt x="7" y="63"/>
                  <a:pt x="7" y="63"/>
                  <a:pt x="7" y="64"/>
                </a:cubicBezTo>
                <a:cubicBezTo>
                  <a:pt x="6" y="63"/>
                  <a:pt x="6" y="62"/>
                  <a:pt x="7" y="62"/>
                </a:cubicBezTo>
                <a:close/>
                <a:moveTo>
                  <a:pt x="6" y="71"/>
                </a:moveTo>
                <a:cubicBezTo>
                  <a:pt x="6" y="71"/>
                  <a:pt x="7" y="71"/>
                  <a:pt x="7" y="71"/>
                </a:cubicBezTo>
                <a:cubicBezTo>
                  <a:pt x="7" y="72"/>
                  <a:pt x="7" y="73"/>
                  <a:pt x="7" y="74"/>
                </a:cubicBezTo>
                <a:cubicBezTo>
                  <a:pt x="6" y="74"/>
                  <a:pt x="4" y="72"/>
                  <a:pt x="6" y="71"/>
                </a:cubicBezTo>
                <a:close/>
                <a:moveTo>
                  <a:pt x="6" y="83"/>
                </a:moveTo>
                <a:cubicBezTo>
                  <a:pt x="5" y="82"/>
                  <a:pt x="5" y="82"/>
                  <a:pt x="5" y="82"/>
                </a:cubicBezTo>
                <a:cubicBezTo>
                  <a:pt x="5" y="82"/>
                  <a:pt x="5" y="82"/>
                  <a:pt x="5" y="82"/>
                </a:cubicBezTo>
                <a:cubicBezTo>
                  <a:pt x="5" y="81"/>
                  <a:pt x="6" y="81"/>
                  <a:pt x="7" y="81"/>
                </a:cubicBezTo>
                <a:cubicBezTo>
                  <a:pt x="7" y="82"/>
                  <a:pt x="7" y="83"/>
                  <a:pt x="7" y="83"/>
                </a:cubicBezTo>
                <a:cubicBezTo>
                  <a:pt x="7" y="83"/>
                  <a:pt x="6" y="83"/>
                  <a:pt x="6" y="83"/>
                </a:cubicBezTo>
                <a:close/>
                <a:moveTo>
                  <a:pt x="6" y="93"/>
                </a:moveTo>
                <a:cubicBezTo>
                  <a:pt x="6" y="93"/>
                  <a:pt x="6" y="93"/>
                  <a:pt x="5" y="93"/>
                </a:cubicBezTo>
                <a:cubicBezTo>
                  <a:pt x="5" y="93"/>
                  <a:pt x="5" y="92"/>
                  <a:pt x="5" y="93"/>
                </a:cubicBezTo>
                <a:cubicBezTo>
                  <a:pt x="5" y="92"/>
                  <a:pt x="7" y="92"/>
                  <a:pt x="7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2"/>
                  <a:pt x="7" y="93"/>
                  <a:pt x="7" y="94"/>
                </a:cubicBezTo>
                <a:cubicBezTo>
                  <a:pt x="7" y="94"/>
                  <a:pt x="7" y="94"/>
                  <a:pt x="6" y="93"/>
                </a:cubicBezTo>
                <a:close/>
                <a:moveTo>
                  <a:pt x="6" y="103"/>
                </a:moveTo>
                <a:cubicBezTo>
                  <a:pt x="5" y="102"/>
                  <a:pt x="5" y="102"/>
                  <a:pt x="6" y="102"/>
                </a:cubicBezTo>
                <a:cubicBezTo>
                  <a:pt x="7" y="101"/>
                  <a:pt x="7" y="101"/>
                  <a:pt x="7" y="101"/>
                </a:cubicBezTo>
                <a:cubicBezTo>
                  <a:pt x="7" y="102"/>
                  <a:pt x="7" y="103"/>
                  <a:pt x="7" y="103"/>
                </a:cubicBezTo>
                <a:cubicBezTo>
                  <a:pt x="7" y="103"/>
                  <a:pt x="7" y="103"/>
                  <a:pt x="6" y="103"/>
                </a:cubicBezTo>
                <a:close/>
                <a:moveTo>
                  <a:pt x="6" y="112"/>
                </a:moveTo>
                <a:cubicBezTo>
                  <a:pt x="6" y="112"/>
                  <a:pt x="7" y="112"/>
                  <a:pt x="7" y="112"/>
                </a:cubicBezTo>
                <a:cubicBezTo>
                  <a:pt x="7" y="112"/>
                  <a:pt x="7" y="113"/>
                  <a:pt x="7" y="114"/>
                </a:cubicBezTo>
                <a:cubicBezTo>
                  <a:pt x="7" y="113"/>
                  <a:pt x="6" y="113"/>
                  <a:pt x="6" y="112"/>
                </a:cubicBezTo>
                <a:close/>
                <a:moveTo>
                  <a:pt x="6" y="121"/>
                </a:moveTo>
                <a:cubicBezTo>
                  <a:pt x="7" y="120"/>
                  <a:pt x="7" y="120"/>
                  <a:pt x="7" y="120"/>
                </a:cubicBezTo>
                <a:cubicBezTo>
                  <a:pt x="7" y="121"/>
                  <a:pt x="7" y="122"/>
                  <a:pt x="7" y="123"/>
                </a:cubicBezTo>
                <a:cubicBezTo>
                  <a:pt x="6" y="122"/>
                  <a:pt x="5" y="121"/>
                  <a:pt x="6" y="121"/>
                </a:cubicBezTo>
                <a:close/>
                <a:moveTo>
                  <a:pt x="6" y="130"/>
                </a:moveTo>
                <a:cubicBezTo>
                  <a:pt x="6" y="130"/>
                  <a:pt x="7" y="130"/>
                  <a:pt x="7" y="130"/>
                </a:cubicBezTo>
                <a:cubicBezTo>
                  <a:pt x="7" y="131"/>
                  <a:pt x="7" y="132"/>
                  <a:pt x="7" y="132"/>
                </a:cubicBezTo>
                <a:cubicBezTo>
                  <a:pt x="6" y="132"/>
                  <a:pt x="4" y="131"/>
                  <a:pt x="6" y="130"/>
                </a:cubicBezTo>
                <a:close/>
                <a:moveTo>
                  <a:pt x="6" y="140"/>
                </a:moveTo>
                <a:cubicBezTo>
                  <a:pt x="7" y="140"/>
                  <a:pt x="7" y="140"/>
                  <a:pt x="7" y="140"/>
                </a:cubicBezTo>
                <a:cubicBezTo>
                  <a:pt x="7" y="141"/>
                  <a:pt x="7" y="142"/>
                  <a:pt x="7" y="142"/>
                </a:cubicBezTo>
                <a:cubicBezTo>
                  <a:pt x="6" y="142"/>
                  <a:pt x="4" y="141"/>
                  <a:pt x="6" y="140"/>
                </a:cubicBezTo>
                <a:close/>
                <a:moveTo>
                  <a:pt x="6" y="153"/>
                </a:moveTo>
                <a:cubicBezTo>
                  <a:pt x="6" y="153"/>
                  <a:pt x="6" y="152"/>
                  <a:pt x="6" y="152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2"/>
                  <a:pt x="6" y="152"/>
                  <a:pt x="6" y="152"/>
                </a:cubicBezTo>
                <a:cubicBezTo>
                  <a:pt x="6" y="152"/>
                  <a:pt x="6" y="151"/>
                  <a:pt x="7" y="151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2"/>
                  <a:pt x="7" y="152"/>
                  <a:pt x="7" y="153"/>
                </a:cubicBezTo>
                <a:cubicBezTo>
                  <a:pt x="7" y="153"/>
                  <a:pt x="7" y="153"/>
                  <a:pt x="6" y="153"/>
                </a:cubicBezTo>
                <a:close/>
                <a:moveTo>
                  <a:pt x="5" y="162"/>
                </a:moveTo>
                <a:cubicBezTo>
                  <a:pt x="6" y="161"/>
                  <a:pt x="7" y="161"/>
                  <a:pt x="7" y="161"/>
                </a:cubicBezTo>
                <a:cubicBezTo>
                  <a:pt x="7" y="162"/>
                  <a:pt x="7" y="163"/>
                  <a:pt x="7" y="164"/>
                </a:cubicBezTo>
                <a:cubicBezTo>
                  <a:pt x="6" y="164"/>
                  <a:pt x="4" y="163"/>
                  <a:pt x="5" y="162"/>
                </a:cubicBezTo>
                <a:close/>
                <a:moveTo>
                  <a:pt x="6" y="175"/>
                </a:moveTo>
                <a:cubicBezTo>
                  <a:pt x="6" y="175"/>
                  <a:pt x="6" y="175"/>
                  <a:pt x="5" y="174"/>
                </a:cubicBezTo>
                <a:cubicBezTo>
                  <a:pt x="5" y="174"/>
                  <a:pt x="5" y="174"/>
                  <a:pt x="5" y="174"/>
                </a:cubicBezTo>
                <a:cubicBezTo>
                  <a:pt x="5" y="174"/>
                  <a:pt x="6" y="174"/>
                  <a:pt x="6" y="174"/>
                </a:cubicBezTo>
                <a:cubicBezTo>
                  <a:pt x="6" y="174"/>
                  <a:pt x="7" y="174"/>
                  <a:pt x="7" y="174"/>
                </a:cubicBezTo>
                <a:cubicBezTo>
                  <a:pt x="7" y="174"/>
                  <a:pt x="7" y="175"/>
                  <a:pt x="7" y="176"/>
                </a:cubicBezTo>
                <a:cubicBezTo>
                  <a:pt x="7" y="175"/>
                  <a:pt x="7" y="175"/>
                  <a:pt x="6" y="175"/>
                </a:cubicBezTo>
                <a:close/>
                <a:moveTo>
                  <a:pt x="7" y="186"/>
                </a:moveTo>
                <a:cubicBezTo>
                  <a:pt x="7" y="186"/>
                  <a:pt x="6" y="185"/>
                  <a:pt x="6" y="185"/>
                </a:cubicBezTo>
                <a:cubicBezTo>
                  <a:pt x="6" y="185"/>
                  <a:pt x="6" y="185"/>
                  <a:pt x="7" y="185"/>
                </a:cubicBezTo>
                <a:cubicBezTo>
                  <a:pt x="7" y="185"/>
                  <a:pt x="7" y="185"/>
                  <a:pt x="7" y="185"/>
                </a:cubicBezTo>
                <a:cubicBezTo>
                  <a:pt x="7" y="185"/>
                  <a:pt x="7" y="186"/>
                  <a:pt x="7" y="187"/>
                </a:cubicBezTo>
                <a:cubicBezTo>
                  <a:pt x="7" y="186"/>
                  <a:pt x="7" y="186"/>
                  <a:pt x="7" y="186"/>
                </a:cubicBezTo>
                <a:close/>
                <a:moveTo>
                  <a:pt x="7" y="195"/>
                </a:moveTo>
                <a:cubicBezTo>
                  <a:pt x="7" y="195"/>
                  <a:pt x="7" y="195"/>
                  <a:pt x="7" y="195"/>
                </a:cubicBezTo>
                <a:cubicBezTo>
                  <a:pt x="7" y="196"/>
                  <a:pt x="7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6" y="196"/>
                  <a:pt x="6" y="196"/>
                  <a:pt x="7" y="195"/>
                </a:cubicBezTo>
                <a:close/>
                <a:moveTo>
                  <a:pt x="141" y="211"/>
                </a:moveTo>
                <a:cubicBezTo>
                  <a:pt x="127" y="211"/>
                  <a:pt x="113" y="211"/>
                  <a:pt x="99" y="211"/>
                </a:cubicBezTo>
                <a:cubicBezTo>
                  <a:pt x="73" y="211"/>
                  <a:pt x="47" y="211"/>
                  <a:pt x="22" y="211"/>
                </a:cubicBezTo>
                <a:cubicBezTo>
                  <a:pt x="16" y="211"/>
                  <a:pt x="11" y="209"/>
                  <a:pt x="10" y="202"/>
                </a:cubicBezTo>
                <a:cubicBezTo>
                  <a:pt x="10" y="201"/>
                  <a:pt x="10" y="200"/>
                  <a:pt x="10" y="198"/>
                </a:cubicBezTo>
                <a:cubicBezTo>
                  <a:pt x="10" y="198"/>
                  <a:pt x="10" y="197"/>
                  <a:pt x="10" y="196"/>
                </a:cubicBezTo>
                <a:cubicBezTo>
                  <a:pt x="11" y="196"/>
                  <a:pt x="12" y="196"/>
                  <a:pt x="12" y="197"/>
                </a:cubicBezTo>
                <a:cubicBezTo>
                  <a:pt x="13" y="198"/>
                  <a:pt x="15" y="195"/>
                  <a:pt x="13" y="194"/>
                </a:cubicBezTo>
                <a:cubicBezTo>
                  <a:pt x="13" y="193"/>
                  <a:pt x="11" y="193"/>
                  <a:pt x="10" y="193"/>
                </a:cubicBezTo>
                <a:cubicBezTo>
                  <a:pt x="10" y="190"/>
                  <a:pt x="10" y="188"/>
                  <a:pt x="10" y="185"/>
                </a:cubicBezTo>
                <a:cubicBezTo>
                  <a:pt x="11" y="186"/>
                  <a:pt x="12" y="186"/>
                  <a:pt x="13" y="186"/>
                </a:cubicBezTo>
                <a:cubicBezTo>
                  <a:pt x="15" y="186"/>
                  <a:pt x="16" y="184"/>
                  <a:pt x="14" y="183"/>
                </a:cubicBezTo>
                <a:cubicBezTo>
                  <a:pt x="13" y="183"/>
                  <a:pt x="11" y="183"/>
                  <a:pt x="10" y="182"/>
                </a:cubicBezTo>
                <a:cubicBezTo>
                  <a:pt x="10" y="180"/>
                  <a:pt x="10" y="177"/>
                  <a:pt x="10" y="174"/>
                </a:cubicBezTo>
                <a:cubicBezTo>
                  <a:pt x="11" y="174"/>
                  <a:pt x="12" y="175"/>
                  <a:pt x="12" y="175"/>
                </a:cubicBezTo>
                <a:cubicBezTo>
                  <a:pt x="14" y="176"/>
                  <a:pt x="15" y="173"/>
                  <a:pt x="13" y="172"/>
                </a:cubicBezTo>
                <a:cubicBezTo>
                  <a:pt x="12" y="172"/>
                  <a:pt x="11" y="171"/>
                  <a:pt x="10" y="171"/>
                </a:cubicBezTo>
                <a:cubicBezTo>
                  <a:pt x="10" y="168"/>
                  <a:pt x="10" y="165"/>
                  <a:pt x="10" y="162"/>
                </a:cubicBezTo>
                <a:cubicBezTo>
                  <a:pt x="11" y="162"/>
                  <a:pt x="12" y="163"/>
                  <a:pt x="13" y="163"/>
                </a:cubicBezTo>
                <a:cubicBezTo>
                  <a:pt x="15" y="163"/>
                  <a:pt x="15" y="161"/>
                  <a:pt x="14" y="160"/>
                </a:cubicBezTo>
                <a:cubicBezTo>
                  <a:pt x="13" y="160"/>
                  <a:pt x="11" y="159"/>
                  <a:pt x="10" y="159"/>
                </a:cubicBezTo>
                <a:cubicBezTo>
                  <a:pt x="10" y="156"/>
                  <a:pt x="10" y="153"/>
                  <a:pt x="10" y="151"/>
                </a:cubicBezTo>
                <a:cubicBezTo>
                  <a:pt x="11" y="151"/>
                  <a:pt x="12" y="151"/>
                  <a:pt x="12" y="152"/>
                </a:cubicBezTo>
                <a:cubicBezTo>
                  <a:pt x="13" y="154"/>
                  <a:pt x="16" y="152"/>
                  <a:pt x="15" y="151"/>
                </a:cubicBezTo>
                <a:cubicBezTo>
                  <a:pt x="14" y="149"/>
                  <a:pt x="12" y="148"/>
                  <a:pt x="10" y="148"/>
                </a:cubicBezTo>
                <a:cubicBezTo>
                  <a:pt x="10" y="145"/>
                  <a:pt x="10" y="143"/>
                  <a:pt x="10" y="141"/>
                </a:cubicBezTo>
                <a:cubicBezTo>
                  <a:pt x="11" y="141"/>
                  <a:pt x="12" y="142"/>
                  <a:pt x="12" y="142"/>
                </a:cubicBezTo>
                <a:cubicBezTo>
                  <a:pt x="14" y="143"/>
                  <a:pt x="15" y="141"/>
                  <a:pt x="14" y="139"/>
                </a:cubicBezTo>
                <a:cubicBezTo>
                  <a:pt x="13" y="139"/>
                  <a:pt x="12" y="138"/>
                  <a:pt x="10" y="138"/>
                </a:cubicBezTo>
                <a:cubicBezTo>
                  <a:pt x="10" y="135"/>
                  <a:pt x="10" y="133"/>
                  <a:pt x="10" y="131"/>
                </a:cubicBezTo>
                <a:cubicBezTo>
                  <a:pt x="11" y="131"/>
                  <a:pt x="12" y="132"/>
                  <a:pt x="12" y="132"/>
                </a:cubicBezTo>
                <a:cubicBezTo>
                  <a:pt x="14" y="133"/>
                  <a:pt x="15" y="131"/>
                  <a:pt x="13" y="129"/>
                </a:cubicBezTo>
                <a:cubicBezTo>
                  <a:pt x="13" y="129"/>
                  <a:pt x="11" y="128"/>
                  <a:pt x="10" y="128"/>
                </a:cubicBezTo>
                <a:cubicBezTo>
                  <a:pt x="10" y="126"/>
                  <a:pt x="10" y="124"/>
                  <a:pt x="10" y="121"/>
                </a:cubicBezTo>
                <a:cubicBezTo>
                  <a:pt x="11" y="122"/>
                  <a:pt x="12" y="122"/>
                  <a:pt x="13" y="122"/>
                </a:cubicBezTo>
                <a:cubicBezTo>
                  <a:pt x="14" y="123"/>
                  <a:pt x="15" y="120"/>
                  <a:pt x="13" y="120"/>
                </a:cubicBezTo>
                <a:cubicBezTo>
                  <a:pt x="12" y="119"/>
                  <a:pt x="11" y="119"/>
                  <a:pt x="10" y="118"/>
                </a:cubicBezTo>
                <a:cubicBezTo>
                  <a:pt x="10" y="116"/>
                  <a:pt x="10" y="114"/>
                  <a:pt x="10" y="112"/>
                </a:cubicBezTo>
                <a:cubicBezTo>
                  <a:pt x="11" y="113"/>
                  <a:pt x="11" y="113"/>
                  <a:pt x="12" y="113"/>
                </a:cubicBezTo>
                <a:cubicBezTo>
                  <a:pt x="14" y="114"/>
                  <a:pt x="15" y="111"/>
                  <a:pt x="13" y="110"/>
                </a:cubicBezTo>
                <a:cubicBezTo>
                  <a:pt x="12" y="110"/>
                  <a:pt x="11" y="110"/>
                  <a:pt x="10" y="109"/>
                </a:cubicBezTo>
                <a:cubicBezTo>
                  <a:pt x="10" y="107"/>
                  <a:pt x="10" y="104"/>
                  <a:pt x="10" y="102"/>
                </a:cubicBezTo>
                <a:cubicBezTo>
                  <a:pt x="11" y="102"/>
                  <a:pt x="12" y="102"/>
                  <a:pt x="12" y="102"/>
                </a:cubicBezTo>
                <a:cubicBezTo>
                  <a:pt x="14" y="103"/>
                  <a:pt x="15" y="100"/>
                  <a:pt x="13" y="100"/>
                </a:cubicBezTo>
                <a:cubicBezTo>
                  <a:pt x="12" y="99"/>
                  <a:pt x="11" y="99"/>
                  <a:pt x="10" y="99"/>
                </a:cubicBezTo>
                <a:cubicBezTo>
                  <a:pt x="10" y="97"/>
                  <a:pt x="10" y="94"/>
                  <a:pt x="10" y="92"/>
                </a:cubicBezTo>
                <a:cubicBezTo>
                  <a:pt x="11" y="92"/>
                  <a:pt x="11" y="93"/>
                  <a:pt x="12" y="93"/>
                </a:cubicBezTo>
                <a:cubicBezTo>
                  <a:pt x="13" y="93"/>
                  <a:pt x="14" y="91"/>
                  <a:pt x="12" y="90"/>
                </a:cubicBezTo>
                <a:cubicBezTo>
                  <a:pt x="12" y="90"/>
                  <a:pt x="11" y="89"/>
                  <a:pt x="10" y="89"/>
                </a:cubicBezTo>
                <a:cubicBezTo>
                  <a:pt x="10" y="87"/>
                  <a:pt x="10" y="85"/>
                  <a:pt x="10" y="82"/>
                </a:cubicBezTo>
                <a:cubicBezTo>
                  <a:pt x="11" y="83"/>
                  <a:pt x="11" y="83"/>
                  <a:pt x="11" y="83"/>
                </a:cubicBezTo>
                <a:cubicBezTo>
                  <a:pt x="12" y="84"/>
                  <a:pt x="14" y="82"/>
                  <a:pt x="13" y="81"/>
                </a:cubicBezTo>
                <a:cubicBezTo>
                  <a:pt x="12" y="80"/>
                  <a:pt x="11" y="80"/>
                  <a:pt x="10" y="79"/>
                </a:cubicBezTo>
                <a:cubicBezTo>
                  <a:pt x="10" y="76"/>
                  <a:pt x="10" y="74"/>
                  <a:pt x="10" y="71"/>
                </a:cubicBezTo>
                <a:cubicBezTo>
                  <a:pt x="11" y="71"/>
                  <a:pt x="12" y="72"/>
                  <a:pt x="12" y="72"/>
                </a:cubicBezTo>
                <a:cubicBezTo>
                  <a:pt x="14" y="73"/>
                  <a:pt x="15" y="70"/>
                  <a:pt x="13" y="69"/>
                </a:cubicBezTo>
                <a:cubicBezTo>
                  <a:pt x="13" y="69"/>
                  <a:pt x="11" y="69"/>
                  <a:pt x="10" y="68"/>
                </a:cubicBezTo>
                <a:cubicBezTo>
                  <a:pt x="10" y="66"/>
                  <a:pt x="10" y="64"/>
                  <a:pt x="10" y="62"/>
                </a:cubicBezTo>
                <a:cubicBezTo>
                  <a:pt x="11" y="62"/>
                  <a:pt x="11" y="63"/>
                  <a:pt x="12" y="63"/>
                </a:cubicBezTo>
                <a:cubicBezTo>
                  <a:pt x="13" y="64"/>
                  <a:pt x="15" y="61"/>
                  <a:pt x="13" y="60"/>
                </a:cubicBezTo>
                <a:cubicBezTo>
                  <a:pt x="12" y="60"/>
                  <a:pt x="11" y="59"/>
                  <a:pt x="10" y="59"/>
                </a:cubicBezTo>
                <a:cubicBezTo>
                  <a:pt x="10" y="57"/>
                  <a:pt x="10" y="54"/>
                  <a:pt x="10" y="52"/>
                </a:cubicBezTo>
                <a:cubicBezTo>
                  <a:pt x="11" y="52"/>
                  <a:pt x="11" y="52"/>
                  <a:pt x="12" y="53"/>
                </a:cubicBezTo>
                <a:cubicBezTo>
                  <a:pt x="13" y="54"/>
                  <a:pt x="15" y="51"/>
                  <a:pt x="13" y="50"/>
                </a:cubicBezTo>
                <a:cubicBezTo>
                  <a:pt x="13" y="49"/>
                  <a:pt x="11" y="49"/>
                  <a:pt x="10" y="49"/>
                </a:cubicBezTo>
                <a:cubicBezTo>
                  <a:pt x="10" y="45"/>
                  <a:pt x="10" y="42"/>
                  <a:pt x="10" y="38"/>
                </a:cubicBezTo>
                <a:cubicBezTo>
                  <a:pt x="11" y="38"/>
                  <a:pt x="12" y="39"/>
                  <a:pt x="12" y="39"/>
                </a:cubicBezTo>
                <a:cubicBezTo>
                  <a:pt x="14" y="40"/>
                  <a:pt x="16" y="37"/>
                  <a:pt x="14" y="36"/>
                </a:cubicBezTo>
                <a:cubicBezTo>
                  <a:pt x="13" y="36"/>
                  <a:pt x="12" y="35"/>
                  <a:pt x="10" y="35"/>
                </a:cubicBezTo>
                <a:cubicBezTo>
                  <a:pt x="10" y="32"/>
                  <a:pt x="10" y="28"/>
                  <a:pt x="10" y="25"/>
                </a:cubicBezTo>
                <a:cubicBezTo>
                  <a:pt x="11" y="25"/>
                  <a:pt x="12" y="25"/>
                  <a:pt x="13" y="26"/>
                </a:cubicBezTo>
                <a:cubicBezTo>
                  <a:pt x="15" y="26"/>
                  <a:pt x="15" y="23"/>
                  <a:pt x="14" y="23"/>
                </a:cubicBezTo>
                <a:cubicBezTo>
                  <a:pt x="13" y="23"/>
                  <a:pt x="11" y="22"/>
                  <a:pt x="10" y="22"/>
                </a:cubicBezTo>
                <a:cubicBezTo>
                  <a:pt x="10" y="20"/>
                  <a:pt x="10" y="17"/>
                  <a:pt x="10" y="15"/>
                </a:cubicBezTo>
                <a:cubicBezTo>
                  <a:pt x="10" y="14"/>
                  <a:pt x="10" y="14"/>
                  <a:pt x="10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5" y="15"/>
                  <a:pt x="16" y="13"/>
                  <a:pt x="14" y="12"/>
                </a:cubicBezTo>
                <a:cubicBezTo>
                  <a:pt x="13" y="11"/>
                  <a:pt x="12" y="11"/>
                  <a:pt x="11" y="11"/>
                </a:cubicBezTo>
                <a:cubicBezTo>
                  <a:pt x="12" y="7"/>
                  <a:pt x="14" y="5"/>
                  <a:pt x="19" y="4"/>
                </a:cubicBezTo>
                <a:cubicBezTo>
                  <a:pt x="20" y="4"/>
                  <a:pt x="22" y="4"/>
                  <a:pt x="24" y="4"/>
                </a:cubicBezTo>
                <a:cubicBezTo>
                  <a:pt x="35" y="4"/>
                  <a:pt x="46" y="4"/>
                  <a:pt x="58" y="4"/>
                </a:cubicBezTo>
                <a:cubicBezTo>
                  <a:pt x="87" y="4"/>
                  <a:pt x="115" y="4"/>
                  <a:pt x="144" y="4"/>
                </a:cubicBezTo>
                <a:cubicBezTo>
                  <a:pt x="151" y="4"/>
                  <a:pt x="164" y="2"/>
                  <a:pt x="164" y="13"/>
                </a:cubicBezTo>
                <a:cubicBezTo>
                  <a:pt x="164" y="19"/>
                  <a:pt x="164" y="25"/>
                  <a:pt x="164" y="31"/>
                </a:cubicBezTo>
                <a:cubicBezTo>
                  <a:pt x="164" y="85"/>
                  <a:pt x="164" y="139"/>
                  <a:pt x="164" y="194"/>
                </a:cubicBezTo>
                <a:cubicBezTo>
                  <a:pt x="164" y="197"/>
                  <a:pt x="164" y="199"/>
                  <a:pt x="164" y="202"/>
                </a:cubicBezTo>
                <a:cubicBezTo>
                  <a:pt x="163" y="213"/>
                  <a:pt x="148" y="211"/>
                  <a:pt x="141" y="211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39">
            <a:extLst>
              <a:ext uri="{FF2B5EF4-FFF2-40B4-BE49-F238E27FC236}">
                <a16:creationId xmlns:a16="http://schemas.microsoft.com/office/drawing/2014/main" id="{1420FC84-BAB9-43B3-AF1E-7B6E5F8F2ED7}"/>
              </a:ext>
            </a:extLst>
          </p:cNvPr>
          <p:cNvSpPr>
            <a:spLocks noEditPoints="1"/>
          </p:cNvSpPr>
          <p:nvPr/>
        </p:nvSpPr>
        <p:spPr bwMode="auto">
          <a:xfrm rot="18462609">
            <a:off x="3272542" y="571034"/>
            <a:ext cx="668337" cy="320675"/>
          </a:xfrm>
          <a:custGeom>
            <a:avLst/>
            <a:gdLst>
              <a:gd name="T0" fmla="*/ 3 w 178"/>
              <a:gd name="T1" fmla="*/ 13 h 85"/>
              <a:gd name="T2" fmla="*/ 49 w 178"/>
              <a:gd name="T3" fmla="*/ 26 h 85"/>
              <a:gd name="T4" fmla="*/ 132 w 178"/>
              <a:gd name="T5" fmla="*/ 35 h 85"/>
              <a:gd name="T6" fmla="*/ 149 w 178"/>
              <a:gd name="T7" fmla="*/ 60 h 85"/>
              <a:gd name="T8" fmla="*/ 147 w 178"/>
              <a:gd name="T9" fmla="*/ 68 h 85"/>
              <a:gd name="T10" fmla="*/ 142 w 178"/>
              <a:gd name="T11" fmla="*/ 58 h 85"/>
              <a:gd name="T12" fmla="*/ 142 w 178"/>
              <a:gd name="T13" fmla="*/ 66 h 85"/>
              <a:gd name="T14" fmla="*/ 138 w 178"/>
              <a:gd name="T15" fmla="*/ 65 h 85"/>
              <a:gd name="T16" fmla="*/ 129 w 178"/>
              <a:gd name="T17" fmla="*/ 44 h 85"/>
              <a:gd name="T18" fmla="*/ 125 w 178"/>
              <a:gd name="T19" fmla="*/ 42 h 85"/>
              <a:gd name="T20" fmla="*/ 127 w 178"/>
              <a:gd name="T21" fmla="*/ 59 h 85"/>
              <a:gd name="T22" fmla="*/ 114 w 178"/>
              <a:gd name="T23" fmla="*/ 36 h 85"/>
              <a:gd name="T24" fmla="*/ 110 w 178"/>
              <a:gd name="T25" fmla="*/ 34 h 85"/>
              <a:gd name="T26" fmla="*/ 106 w 178"/>
              <a:gd name="T27" fmla="*/ 31 h 85"/>
              <a:gd name="T28" fmla="*/ 100 w 178"/>
              <a:gd name="T29" fmla="*/ 30 h 85"/>
              <a:gd name="T30" fmla="*/ 100 w 178"/>
              <a:gd name="T31" fmla="*/ 48 h 85"/>
              <a:gd name="T32" fmla="*/ 95 w 178"/>
              <a:gd name="T33" fmla="*/ 46 h 85"/>
              <a:gd name="T34" fmla="*/ 82 w 178"/>
              <a:gd name="T35" fmla="*/ 25 h 85"/>
              <a:gd name="T36" fmla="*/ 82 w 178"/>
              <a:gd name="T37" fmla="*/ 40 h 85"/>
              <a:gd name="T38" fmla="*/ 72 w 178"/>
              <a:gd name="T39" fmla="*/ 24 h 85"/>
              <a:gd name="T40" fmla="*/ 65 w 178"/>
              <a:gd name="T41" fmla="*/ 21 h 85"/>
              <a:gd name="T42" fmla="*/ 61 w 178"/>
              <a:gd name="T43" fmla="*/ 21 h 85"/>
              <a:gd name="T44" fmla="*/ 58 w 178"/>
              <a:gd name="T45" fmla="*/ 23 h 85"/>
              <a:gd name="T46" fmla="*/ 172 w 178"/>
              <a:gd name="T47" fmla="*/ 77 h 85"/>
              <a:gd name="T48" fmla="*/ 170 w 178"/>
              <a:gd name="T49" fmla="*/ 67 h 85"/>
              <a:gd name="T50" fmla="*/ 169 w 178"/>
              <a:gd name="T51" fmla="*/ 76 h 85"/>
              <a:gd name="T52" fmla="*/ 166 w 178"/>
              <a:gd name="T53" fmla="*/ 75 h 85"/>
              <a:gd name="T54" fmla="*/ 162 w 178"/>
              <a:gd name="T55" fmla="*/ 73 h 85"/>
              <a:gd name="T56" fmla="*/ 158 w 178"/>
              <a:gd name="T57" fmla="*/ 66 h 85"/>
              <a:gd name="T58" fmla="*/ 156 w 178"/>
              <a:gd name="T59" fmla="*/ 70 h 85"/>
              <a:gd name="T60" fmla="*/ 163 w 178"/>
              <a:gd name="T61" fmla="*/ 64 h 85"/>
              <a:gd name="T62" fmla="*/ 144 w 178"/>
              <a:gd name="T63" fmla="*/ 54 h 85"/>
              <a:gd name="T64" fmla="*/ 68 w 178"/>
              <a:gd name="T65" fmla="*/ 34 h 85"/>
              <a:gd name="T66" fmla="*/ 56 w 178"/>
              <a:gd name="T67" fmla="*/ 24 h 85"/>
              <a:gd name="T68" fmla="*/ 60 w 178"/>
              <a:gd name="T69" fmla="*/ 27 h 85"/>
              <a:gd name="T70" fmla="*/ 64 w 178"/>
              <a:gd name="T71" fmla="*/ 29 h 85"/>
              <a:gd name="T72" fmla="*/ 27 w 178"/>
              <a:gd name="T73" fmla="*/ 13 h 85"/>
              <a:gd name="T74" fmla="*/ 10 w 178"/>
              <a:gd name="T75" fmla="*/ 16 h 85"/>
              <a:gd name="T76" fmla="*/ 39 w 178"/>
              <a:gd name="T77" fmla="*/ 13 h 85"/>
              <a:gd name="T78" fmla="*/ 13 w 178"/>
              <a:gd name="T79" fmla="*/ 20 h 85"/>
              <a:gd name="T80" fmla="*/ 53 w 178"/>
              <a:gd name="T81" fmla="*/ 25 h 85"/>
              <a:gd name="T82" fmla="*/ 19 w 178"/>
              <a:gd name="T83" fmla="*/ 6 h 85"/>
              <a:gd name="T84" fmla="*/ 149 w 178"/>
              <a:gd name="T85" fmla="*/ 77 h 85"/>
              <a:gd name="T86" fmla="*/ 76 w 178"/>
              <a:gd name="T87" fmla="*/ 37 h 85"/>
              <a:gd name="T88" fmla="*/ 83 w 178"/>
              <a:gd name="T89" fmla="*/ 41 h 85"/>
              <a:gd name="T90" fmla="*/ 84 w 178"/>
              <a:gd name="T91" fmla="*/ 31 h 85"/>
              <a:gd name="T92" fmla="*/ 97 w 178"/>
              <a:gd name="T93" fmla="*/ 49 h 85"/>
              <a:gd name="T94" fmla="*/ 101 w 178"/>
              <a:gd name="T95" fmla="*/ 49 h 85"/>
              <a:gd name="T96" fmla="*/ 101 w 178"/>
              <a:gd name="T97" fmla="*/ 33 h 85"/>
              <a:gd name="T98" fmla="*/ 116 w 178"/>
              <a:gd name="T99" fmla="*/ 56 h 85"/>
              <a:gd name="T100" fmla="*/ 124 w 178"/>
              <a:gd name="T101" fmla="*/ 63 h 85"/>
              <a:gd name="T102" fmla="*/ 130 w 178"/>
              <a:gd name="T103" fmla="*/ 65 h 85"/>
              <a:gd name="T104" fmla="*/ 139 w 178"/>
              <a:gd name="T105" fmla="*/ 66 h 85"/>
              <a:gd name="T106" fmla="*/ 147 w 178"/>
              <a:gd name="T107" fmla="*/ 73 h 85"/>
              <a:gd name="T108" fmla="*/ 153 w 178"/>
              <a:gd name="T109" fmla="*/ 72 h 85"/>
              <a:gd name="T110" fmla="*/ 161 w 178"/>
              <a:gd name="T111" fmla="*/ 73 h 85"/>
              <a:gd name="T112" fmla="*/ 168 w 178"/>
              <a:gd name="T113" fmla="*/ 79 h 85"/>
              <a:gd name="T114" fmla="*/ 172 w 178"/>
              <a:gd name="T115" fmla="*/ 77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8" h="85">
                <a:moveTo>
                  <a:pt x="58" y="16"/>
                </a:moveTo>
                <a:cubicBezTo>
                  <a:pt x="55" y="16"/>
                  <a:pt x="52" y="16"/>
                  <a:pt x="49" y="16"/>
                </a:cubicBezTo>
                <a:cubicBezTo>
                  <a:pt x="43" y="8"/>
                  <a:pt x="37" y="1"/>
                  <a:pt x="25" y="0"/>
                </a:cubicBezTo>
                <a:cubicBezTo>
                  <a:pt x="16" y="0"/>
                  <a:pt x="12" y="10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3" y="13"/>
                  <a:pt x="3" y="13"/>
                </a:cubicBezTo>
                <a:cubicBezTo>
                  <a:pt x="3" y="13"/>
                  <a:pt x="2" y="13"/>
                  <a:pt x="2" y="13"/>
                </a:cubicBezTo>
                <a:cubicBezTo>
                  <a:pt x="2" y="13"/>
                  <a:pt x="1" y="13"/>
                  <a:pt x="1" y="13"/>
                </a:cubicBezTo>
                <a:cubicBezTo>
                  <a:pt x="1" y="13"/>
                  <a:pt x="0" y="14"/>
                  <a:pt x="0" y="15"/>
                </a:cubicBezTo>
                <a:cubicBezTo>
                  <a:pt x="0" y="15"/>
                  <a:pt x="0" y="16"/>
                  <a:pt x="1" y="16"/>
                </a:cubicBezTo>
                <a:cubicBezTo>
                  <a:pt x="11" y="21"/>
                  <a:pt x="16" y="33"/>
                  <a:pt x="28" y="35"/>
                </a:cubicBezTo>
                <a:cubicBezTo>
                  <a:pt x="35" y="37"/>
                  <a:pt x="46" y="33"/>
                  <a:pt x="49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76" y="41"/>
                  <a:pt x="102" y="57"/>
                  <a:pt x="130" y="71"/>
                </a:cubicBezTo>
                <a:cubicBezTo>
                  <a:pt x="138" y="75"/>
                  <a:pt x="147" y="79"/>
                  <a:pt x="155" y="82"/>
                </a:cubicBezTo>
                <a:cubicBezTo>
                  <a:pt x="161" y="84"/>
                  <a:pt x="171" y="85"/>
                  <a:pt x="174" y="79"/>
                </a:cubicBezTo>
                <a:cubicBezTo>
                  <a:pt x="178" y="71"/>
                  <a:pt x="171" y="64"/>
                  <a:pt x="167" y="59"/>
                </a:cubicBezTo>
                <a:cubicBezTo>
                  <a:pt x="158" y="49"/>
                  <a:pt x="144" y="41"/>
                  <a:pt x="132" y="35"/>
                </a:cubicBezTo>
                <a:cubicBezTo>
                  <a:pt x="109" y="24"/>
                  <a:pt x="84" y="16"/>
                  <a:pt x="58" y="16"/>
                </a:cubicBezTo>
                <a:close/>
                <a:moveTo>
                  <a:pt x="119" y="32"/>
                </a:moveTo>
                <a:cubicBezTo>
                  <a:pt x="130" y="37"/>
                  <a:pt x="140" y="43"/>
                  <a:pt x="150" y="49"/>
                </a:cubicBezTo>
                <a:cubicBezTo>
                  <a:pt x="151" y="56"/>
                  <a:pt x="153" y="62"/>
                  <a:pt x="153" y="69"/>
                </a:cubicBezTo>
                <a:cubicBezTo>
                  <a:pt x="153" y="71"/>
                  <a:pt x="151" y="67"/>
                  <a:pt x="151" y="67"/>
                </a:cubicBezTo>
                <a:cubicBezTo>
                  <a:pt x="150" y="65"/>
                  <a:pt x="150" y="62"/>
                  <a:pt x="149" y="60"/>
                </a:cubicBezTo>
                <a:cubicBezTo>
                  <a:pt x="149" y="57"/>
                  <a:pt x="148" y="54"/>
                  <a:pt x="147" y="51"/>
                </a:cubicBezTo>
                <a:cubicBezTo>
                  <a:pt x="147" y="51"/>
                  <a:pt x="147" y="51"/>
                  <a:pt x="147" y="51"/>
                </a:cubicBezTo>
                <a:cubicBezTo>
                  <a:pt x="147" y="55"/>
                  <a:pt x="148" y="59"/>
                  <a:pt x="149" y="62"/>
                </a:cubicBezTo>
                <a:cubicBezTo>
                  <a:pt x="149" y="65"/>
                  <a:pt x="149" y="67"/>
                  <a:pt x="150" y="69"/>
                </a:cubicBezTo>
                <a:cubicBezTo>
                  <a:pt x="150" y="70"/>
                  <a:pt x="151" y="75"/>
                  <a:pt x="149" y="72"/>
                </a:cubicBezTo>
                <a:cubicBezTo>
                  <a:pt x="149" y="71"/>
                  <a:pt x="148" y="69"/>
                  <a:pt x="147" y="68"/>
                </a:cubicBezTo>
                <a:cubicBezTo>
                  <a:pt x="147" y="62"/>
                  <a:pt x="146" y="55"/>
                  <a:pt x="143" y="50"/>
                </a:cubicBezTo>
                <a:cubicBezTo>
                  <a:pt x="143" y="50"/>
                  <a:pt x="142" y="50"/>
                  <a:pt x="142" y="50"/>
                </a:cubicBezTo>
                <a:cubicBezTo>
                  <a:pt x="143" y="56"/>
                  <a:pt x="145" y="62"/>
                  <a:pt x="147" y="67"/>
                </a:cubicBezTo>
                <a:cubicBezTo>
                  <a:pt x="147" y="68"/>
                  <a:pt x="147" y="68"/>
                  <a:pt x="147" y="69"/>
                </a:cubicBezTo>
                <a:cubicBezTo>
                  <a:pt x="147" y="71"/>
                  <a:pt x="147" y="73"/>
                  <a:pt x="146" y="70"/>
                </a:cubicBezTo>
                <a:cubicBezTo>
                  <a:pt x="144" y="66"/>
                  <a:pt x="143" y="62"/>
                  <a:pt x="142" y="58"/>
                </a:cubicBezTo>
                <a:cubicBezTo>
                  <a:pt x="142" y="57"/>
                  <a:pt x="141" y="56"/>
                  <a:pt x="141" y="55"/>
                </a:cubicBezTo>
                <a:cubicBezTo>
                  <a:pt x="140" y="52"/>
                  <a:pt x="139" y="49"/>
                  <a:pt x="139" y="47"/>
                </a:cubicBezTo>
                <a:cubicBezTo>
                  <a:pt x="139" y="46"/>
                  <a:pt x="138" y="46"/>
                  <a:pt x="138" y="47"/>
                </a:cubicBezTo>
                <a:cubicBezTo>
                  <a:pt x="138" y="47"/>
                  <a:pt x="138" y="48"/>
                  <a:pt x="138" y="48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54"/>
                  <a:pt x="142" y="60"/>
                  <a:pt x="142" y="66"/>
                </a:cubicBezTo>
                <a:cubicBezTo>
                  <a:pt x="142" y="69"/>
                  <a:pt x="139" y="63"/>
                  <a:pt x="139" y="63"/>
                </a:cubicBezTo>
                <a:cubicBezTo>
                  <a:pt x="139" y="62"/>
                  <a:pt x="139" y="62"/>
                  <a:pt x="139" y="61"/>
                </a:cubicBezTo>
                <a:cubicBezTo>
                  <a:pt x="138" y="55"/>
                  <a:pt x="136" y="49"/>
                  <a:pt x="134" y="44"/>
                </a:cubicBezTo>
                <a:cubicBezTo>
                  <a:pt x="134" y="43"/>
                  <a:pt x="133" y="43"/>
                  <a:pt x="134" y="44"/>
                </a:cubicBezTo>
                <a:cubicBezTo>
                  <a:pt x="135" y="50"/>
                  <a:pt x="136" y="56"/>
                  <a:pt x="138" y="62"/>
                </a:cubicBezTo>
                <a:cubicBezTo>
                  <a:pt x="138" y="63"/>
                  <a:pt x="138" y="64"/>
                  <a:pt x="138" y="65"/>
                </a:cubicBezTo>
                <a:cubicBezTo>
                  <a:pt x="138" y="66"/>
                  <a:pt x="136" y="62"/>
                  <a:pt x="136" y="61"/>
                </a:cubicBezTo>
                <a:cubicBezTo>
                  <a:pt x="135" y="59"/>
                  <a:pt x="134" y="57"/>
                  <a:pt x="134" y="55"/>
                </a:cubicBezTo>
                <a:cubicBezTo>
                  <a:pt x="134" y="55"/>
                  <a:pt x="134" y="55"/>
                  <a:pt x="134" y="55"/>
                </a:cubicBezTo>
                <a:cubicBezTo>
                  <a:pt x="133" y="53"/>
                  <a:pt x="132" y="51"/>
                  <a:pt x="132" y="49"/>
                </a:cubicBezTo>
                <a:cubicBezTo>
                  <a:pt x="131" y="47"/>
                  <a:pt x="130" y="45"/>
                  <a:pt x="130" y="44"/>
                </a:cubicBezTo>
                <a:cubicBezTo>
                  <a:pt x="130" y="43"/>
                  <a:pt x="129" y="43"/>
                  <a:pt x="129" y="44"/>
                </a:cubicBezTo>
                <a:cubicBezTo>
                  <a:pt x="130" y="47"/>
                  <a:pt x="132" y="51"/>
                  <a:pt x="133" y="54"/>
                </a:cubicBezTo>
                <a:cubicBezTo>
                  <a:pt x="133" y="57"/>
                  <a:pt x="134" y="59"/>
                  <a:pt x="134" y="61"/>
                </a:cubicBezTo>
                <a:cubicBezTo>
                  <a:pt x="134" y="64"/>
                  <a:pt x="135" y="67"/>
                  <a:pt x="132" y="62"/>
                </a:cubicBezTo>
                <a:cubicBezTo>
                  <a:pt x="131" y="60"/>
                  <a:pt x="130" y="58"/>
                  <a:pt x="129" y="55"/>
                </a:cubicBezTo>
                <a:cubicBezTo>
                  <a:pt x="128" y="51"/>
                  <a:pt x="127" y="47"/>
                  <a:pt x="126" y="43"/>
                </a:cubicBezTo>
                <a:cubicBezTo>
                  <a:pt x="126" y="43"/>
                  <a:pt x="126" y="42"/>
                  <a:pt x="125" y="42"/>
                </a:cubicBezTo>
                <a:cubicBezTo>
                  <a:pt x="125" y="42"/>
                  <a:pt x="125" y="41"/>
                  <a:pt x="125" y="41"/>
                </a:cubicBezTo>
                <a:cubicBezTo>
                  <a:pt x="125" y="40"/>
                  <a:pt x="124" y="40"/>
                  <a:pt x="124" y="41"/>
                </a:cubicBezTo>
                <a:cubicBezTo>
                  <a:pt x="125" y="46"/>
                  <a:pt x="127" y="50"/>
                  <a:pt x="128" y="55"/>
                </a:cubicBezTo>
                <a:cubicBezTo>
                  <a:pt x="128" y="56"/>
                  <a:pt x="129" y="57"/>
                  <a:pt x="129" y="58"/>
                </a:cubicBezTo>
                <a:cubicBezTo>
                  <a:pt x="129" y="60"/>
                  <a:pt x="129" y="62"/>
                  <a:pt x="129" y="64"/>
                </a:cubicBezTo>
                <a:cubicBezTo>
                  <a:pt x="129" y="63"/>
                  <a:pt x="128" y="60"/>
                  <a:pt x="127" y="59"/>
                </a:cubicBezTo>
                <a:cubicBezTo>
                  <a:pt x="124" y="51"/>
                  <a:pt x="122" y="42"/>
                  <a:pt x="118" y="35"/>
                </a:cubicBezTo>
                <a:cubicBezTo>
                  <a:pt x="117" y="34"/>
                  <a:pt x="117" y="35"/>
                  <a:pt x="117" y="35"/>
                </a:cubicBezTo>
                <a:cubicBezTo>
                  <a:pt x="119" y="44"/>
                  <a:pt x="123" y="53"/>
                  <a:pt x="124" y="62"/>
                </a:cubicBezTo>
                <a:cubicBezTo>
                  <a:pt x="124" y="60"/>
                  <a:pt x="122" y="57"/>
                  <a:pt x="121" y="55"/>
                </a:cubicBezTo>
                <a:cubicBezTo>
                  <a:pt x="120" y="53"/>
                  <a:pt x="120" y="50"/>
                  <a:pt x="119" y="48"/>
                </a:cubicBezTo>
                <a:cubicBezTo>
                  <a:pt x="118" y="44"/>
                  <a:pt x="117" y="40"/>
                  <a:pt x="114" y="36"/>
                </a:cubicBezTo>
                <a:cubicBezTo>
                  <a:pt x="114" y="35"/>
                  <a:pt x="113" y="36"/>
                  <a:pt x="114" y="36"/>
                </a:cubicBezTo>
                <a:cubicBezTo>
                  <a:pt x="116" y="44"/>
                  <a:pt x="119" y="51"/>
                  <a:pt x="121" y="59"/>
                </a:cubicBezTo>
                <a:cubicBezTo>
                  <a:pt x="121" y="62"/>
                  <a:pt x="119" y="57"/>
                  <a:pt x="119" y="57"/>
                </a:cubicBezTo>
                <a:cubicBezTo>
                  <a:pt x="118" y="55"/>
                  <a:pt x="117" y="54"/>
                  <a:pt x="117" y="52"/>
                </a:cubicBezTo>
                <a:cubicBezTo>
                  <a:pt x="115" y="48"/>
                  <a:pt x="114" y="44"/>
                  <a:pt x="112" y="41"/>
                </a:cubicBezTo>
                <a:cubicBezTo>
                  <a:pt x="112" y="39"/>
                  <a:pt x="111" y="36"/>
                  <a:pt x="110" y="34"/>
                </a:cubicBezTo>
                <a:cubicBezTo>
                  <a:pt x="109" y="34"/>
                  <a:pt x="109" y="34"/>
                  <a:pt x="109" y="35"/>
                </a:cubicBezTo>
                <a:cubicBezTo>
                  <a:pt x="110" y="37"/>
                  <a:pt x="111" y="39"/>
                  <a:pt x="112" y="41"/>
                </a:cubicBezTo>
                <a:cubicBezTo>
                  <a:pt x="112" y="41"/>
                  <a:pt x="112" y="42"/>
                  <a:pt x="112" y="42"/>
                </a:cubicBezTo>
                <a:cubicBezTo>
                  <a:pt x="113" y="45"/>
                  <a:pt x="114" y="47"/>
                  <a:pt x="114" y="50"/>
                </a:cubicBezTo>
                <a:cubicBezTo>
                  <a:pt x="114" y="51"/>
                  <a:pt x="114" y="54"/>
                  <a:pt x="115" y="55"/>
                </a:cubicBezTo>
                <a:cubicBezTo>
                  <a:pt x="110" y="48"/>
                  <a:pt x="109" y="39"/>
                  <a:pt x="106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6" y="35"/>
                  <a:pt x="107" y="38"/>
                  <a:pt x="108" y="42"/>
                </a:cubicBezTo>
                <a:cubicBezTo>
                  <a:pt x="109" y="44"/>
                  <a:pt x="109" y="47"/>
                  <a:pt x="110" y="49"/>
                </a:cubicBezTo>
                <a:cubicBezTo>
                  <a:pt x="110" y="51"/>
                  <a:pt x="111" y="54"/>
                  <a:pt x="109" y="51"/>
                </a:cubicBezTo>
                <a:cubicBezTo>
                  <a:pt x="104" y="45"/>
                  <a:pt x="104" y="36"/>
                  <a:pt x="100" y="30"/>
                </a:cubicBezTo>
                <a:cubicBezTo>
                  <a:pt x="100" y="29"/>
                  <a:pt x="100" y="30"/>
                  <a:pt x="100" y="30"/>
                </a:cubicBezTo>
                <a:cubicBezTo>
                  <a:pt x="100" y="34"/>
                  <a:pt x="101" y="37"/>
                  <a:pt x="102" y="41"/>
                </a:cubicBezTo>
                <a:cubicBezTo>
                  <a:pt x="103" y="42"/>
                  <a:pt x="103" y="44"/>
                  <a:pt x="104" y="46"/>
                </a:cubicBezTo>
                <a:cubicBezTo>
                  <a:pt x="104" y="48"/>
                  <a:pt x="105" y="49"/>
                  <a:pt x="103" y="47"/>
                </a:cubicBezTo>
                <a:cubicBezTo>
                  <a:pt x="100" y="41"/>
                  <a:pt x="99" y="34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7" y="35"/>
                  <a:pt x="100" y="41"/>
                  <a:pt x="100" y="48"/>
                </a:cubicBezTo>
                <a:cubicBezTo>
                  <a:pt x="100" y="47"/>
                  <a:pt x="98" y="45"/>
                  <a:pt x="98" y="44"/>
                </a:cubicBezTo>
                <a:cubicBezTo>
                  <a:pt x="97" y="42"/>
                  <a:pt x="96" y="40"/>
                  <a:pt x="96" y="37"/>
                </a:cubicBezTo>
                <a:cubicBezTo>
                  <a:pt x="95" y="34"/>
                  <a:pt x="93" y="31"/>
                  <a:pt x="92" y="29"/>
                </a:cubicBezTo>
                <a:cubicBezTo>
                  <a:pt x="92" y="28"/>
                  <a:pt x="91" y="28"/>
                  <a:pt x="91" y="29"/>
                </a:cubicBezTo>
                <a:cubicBezTo>
                  <a:pt x="92" y="35"/>
                  <a:pt x="95" y="40"/>
                  <a:pt x="96" y="46"/>
                </a:cubicBezTo>
                <a:cubicBezTo>
                  <a:pt x="97" y="49"/>
                  <a:pt x="96" y="47"/>
                  <a:pt x="95" y="46"/>
                </a:cubicBezTo>
                <a:cubicBezTo>
                  <a:pt x="94" y="44"/>
                  <a:pt x="93" y="41"/>
                  <a:pt x="92" y="39"/>
                </a:cubicBezTo>
                <a:cubicBezTo>
                  <a:pt x="91" y="35"/>
                  <a:pt x="90" y="31"/>
                  <a:pt x="88" y="27"/>
                </a:cubicBezTo>
                <a:cubicBezTo>
                  <a:pt x="88" y="27"/>
                  <a:pt x="87" y="27"/>
                  <a:pt x="87" y="27"/>
                </a:cubicBezTo>
                <a:cubicBezTo>
                  <a:pt x="87" y="30"/>
                  <a:pt x="88" y="32"/>
                  <a:pt x="88" y="35"/>
                </a:cubicBezTo>
                <a:cubicBezTo>
                  <a:pt x="89" y="36"/>
                  <a:pt x="90" y="42"/>
                  <a:pt x="91" y="43"/>
                </a:cubicBezTo>
                <a:cubicBezTo>
                  <a:pt x="86" y="38"/>
                  <a:pt x="85" y="31"/>
                  <a:pt x="82" y="25"/>
                </a:cubicBezTo>
                <a:cubicBezTo>
                  <a:pt x="82" y="24"/>
                  <a:pt x="81" y="25"/>
                  <a:pt x="81" y="25"/>
                </a:cubicBezTo>
                <a:cubicBezTo>
                  <a:pt x="82" y="28"/>
                  <a:pt x="83" y="30"/>
                  <a:pt x="84" y="33"/>
                </a:cubicBezTo>
                <a:cubicBezTo>
                  <a:pt x="84" y="34"/>
                  <a:pt x="85" y="37"/>
                  <a:pt x="86" y="39"/>
                </a:cubicBezTo>
                <a:cubicBezTo>
                  <a:pt x="82" y="34"/>
                  <a:pt x="80" y="28"/>
                  <a:pt x="78" y="22"/>
                </a:cubicBezTo>
                <a:cubicBezTo>
                  <a:pt x="78" y="22"/>
                  <a:pt x="77" y="22"/>
                  <a:pt x="77" y="22"/>
                </a:cubicBezTo>
                <a:cubicBezTo>
                  <a:pt x="79" y="28"/>
                  <a:pt x="81" y="34"/>
                  <a:pt x="82" y="40"/>
                </a:cubicBezTo>
                <a:cubicBezTo>
                  <a:pt x="82" y="37"/>
                  <a:pt x="80" y="35"/>
                  <a:pt x="79" y="32"/>
                </a:cubicBezTo>
                <a:cubicBezTo>
                  <a:pt x="77" y="29"/>
                  <a:pt x="76" y="26"/>
                  <a:pt x="75" y="23"/>
                </a:cubicBezTo>
                <a:cubicBezTo>
                  <a:pt x="75" y="22"/>
                  <a:pt x="74" y="23"/>
                  <a:pt x="74" y="23"/>
                </a:cubicBezTo>
                <a:cubicBezTo>
                  <a:pt x="76" y="28"/>
                  <a:pt x="77" y="32"/>
                  <a:pt x="79" y="37"/>
                </a:cubicBezTo>
                <a:cubicBezTo>
                  <a:pt x="78" y="33"/>
                  <a:pt x="75" y="28"/>
                  <a:pt x="73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27"/>
                  <a:pt x="73" y="33"/>
                  <a:pt x="75" y="36"/>
                </a:cubicBezTo>
                <a:cubicBezTo>
                  <a:pt x="72" y="32"/>
                  <a:pt x="71" y="27"/>
                  <a:pt x="68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8" y="25"/>
                  <a:pt x="69" y="27"/>
                  <a:pt x="70" y="29"/>
                </a:cubicBezTo>
                <a:cubicBezTo>
                  <a:pt x="70" y="30"/>
                  <a:pt x="72" y="36"/>
                  <a:pt x="71" y="33"/>
                </a:cubicBezTo>
                <a:cubicBezTo>
                  <a:pt x="69" y="29"/>
                  <a:pt x="68" y="25"/>
                  <a:pt x="65" y="21"/>
                </a:cubicBezTo>
                <a:cubicBezTo>
                  <a:pt x="65" y="21"/>
                  <a:pt x="65" y="21"/>
                  <a:pt x="65" y="21"/>
                </a:cubicBezTo>
                <a:cubicBezTo>
                  <a:pt x="65" y="24"/>
                  <a:pt x="66" y="26"/>
                  <a:pt x="67" y="29"/>
                </a:cubicBezTo>
                <a:cubicBezTo>
                  <a:pt x="66" y="26"/>
                  <a:pt x="65" y="23"/>
                  <a:pt x="63" y="21"/>
                </a:cubicBezTo>
                <a:cubicBezTo>
                  <a:pt x="63" y="21"/>
                  <a:pt x="63" y="21"/>
                  <a:pt x="63" y="22"/>
                </a:cubicBezTo>
                <a:cubicBezTo>
                  <a:pt x="63" y="24"/>
                  <a:pt x="63" y="26"/>
                  <a:pt x="64" y="28"/>
                </a:cubicBezTo>
                <a:cubicBezTo>
                  <a:pt x="63" y="26"/>
                  <a:pt x="62" y="23"/>
                  <a:pt x="61" y="21"/>
                </a:cubicBezTo>
                <a:cubicBezTo>
                  <a:pt x="61" y="21"/>
                  <a:pt x="60" y="21"/>
                  <a:pt x="60" y="21"/>
                </a:cubicBezTo>
                <a:cubicBezTo>
                  <a:pt x="60" y="22"/>
                  <a:pt x="60" y="22"/>
                  <a:pt x="60" y="23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1"/>
                  <a:pt x="59" y="21"/>
                  <a:pt x="59" y="22"/>
                </a:cubicBezTo>
                <a:cubicBezTo>
                  <a:pt x="59" y="22"/>
                  <a:pt x="59" y="23"/>
                  <a:pt x="59" y="23"/>
                </a:cubicBezTo>
                <a:cubicBezTo>
                  <a:pt x="59" y="23"/>
                  <a:pt x="58" y="23"/>
                  <a:pt x="58" y="23"/>
                </a:cubicBezTo>
                <a:cubicBezTo>
                  <a:pt x="57" y="25"/>
                  <a:pt x="57" y="25"/>
                  <a:pt x="57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1"/>
                  <a:pt x="57" y="20"/>
                  <a:pt x="57" y="19"/>
                </a:cubicBezTo>
                <a:cubicBezTo>
                  <a:pt x="78" y="18"/>
                  <a:pt x="99" y="24"/>
                  <a:pt x="119" y="32"/>
                </a:cubicBezTo>
                <a:close/>
                <a:moveTo>
                  <a:pt x="172" y="74"/>
                </a:moveTo>
                <a:cubicBezTo>
                  <a:pt x="173" y="75"/>
                  <a:pt x="172" y="76"/>
                  <a:pt x="172" y="77"/>
                </a:cubicBezTo>
                <a:cubicBezTo>
                  <a:pt x="172" y="74"/>
                  <a:pt x="171" y="71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2"/>
                  <a:pt x="172" y="73"/>
                  <a:pt x="172" y="74"/>
                </a:cubicBezTo>
                <a:close/>
                <a:moveTo>
                  <a:pt x="170" y="68"/>
                </a:moveTo>
                <a:cubicBezTo>
                  <a:pt x="170" y="68"/>
                  <a:pt x="170" y="68"/>
                  <a:pt x="170" y="68"/>
                </a:cubicBezTo>
                <a:cubicBezTo>
                  <a:pt x="170" y="68"/>
                  <a:pt x="170" y="67"/>
                  <a:pt x="170" y="67"/>
                </a:cubicBezTo>
                <a:cubicBezTo>
                  <a:pt x="170" y="67"/>
                  <a:pt x="170" y="68"/>
                  <a:pt x="170" y="68"/>
                </a:cubicBezTo>
                <a:close/>
                <a:moveTo>
                  <a:pt x="153" y="52"/>
                </a:moveTo>
                <a:cubicBezTo>
                  <a:pt x="158" y="55"/>
                  <a:pt x="163" y="59"/>
                  <a:pt x="167" y="63"/>
                </a:cubicBezTo>
                <a:cubicBezTo>
                  <a:pt x="167" y="64"/>
                  <a:pt x="168" y="65"/>
                  <a:pt x="168" y="65"/>
                </a:cubicBezTo>
                <a:cubicBezTo>
                  <a:pt x="169" y="67"/>
                  <a:pt x="169" y="69"/>
                  <a:pt x="169" y="71"/>
                </a:cubicBezTo>
                <a:cubicBezTo>
                  <a:pt x="169" y="72"/>
                  <a:pt x="169" y="76"/>
                  <a:pt x="169" y="76"/>
                </a:cubicBezTo>
                <a:cubicBezTo>
                  <a:pt x="167" y="72"/>
                  <a:pt x="167" y="67"/>
                  <a:pt x="166" y="63"/>
                </a:cubicBezTo>
                <a:cubicBezTo>
                  <a:pt x="166" y="63"/>
                  <a:pt x="166" y="63"/>
                  <a:pt x="166" y="63"/>
                </a:cubicBezTo>
                <a:cubicBezTo>
                  <a:pt x="166" y="64"/>
                  <a:pt x="166" y="64"/>
                  <a:pt x="166" y="65"/>
                </a:cubicBezTo>
                <a:cubicBezTo>
                  <a:pt x="166" y="65"/>
                  <a:pt x="166" y="65"/>
                  <a:pt x="166" y="65"/>
                </a:cubicBezTo>
                <a:cubicBezTo>
                  <a:pt x="166" y="67"/>
                  <a:pt x="166" y="69"/>
                  <a:pt x="166" y="70"/>
                </a:cubicBezTo>
                <a:cubicBezTo>
                  <a:pt x="167" y="72"/>
                  <a:pt x="168" y="81"/>
                  <a:pt x="166" y="75"/>
                </a:cubicBezTo>
                <a:cubicBezTo>
                  <a:pt x="165" y="75"/>
                  <a:pt x="165" y="74"/>
                  <a:pt x="165" y="74"/>
                </a:cubicBezTo>
                <a:cubicBezTo>
                  <a:pt x="165" y="69"/>
                  <a:pt x="164" y="64"/>
                  <a:pt x="162" y="60"/>
                </a:cubicBezTo>
                <a:cubicBezTo>
                  <a:pt x="162" y="59"/>
                  <a:pt x="161" y="60"/>
                  <a:pt x="162" y="60"/>
                </a:cubicBezTo>
                <a:cubicBezTo>
                  <a:pt x="163" y="65"/>
                  <a:pt x="163" y="69"/>
                  <a:pt x="164" y="74"/>
                </a:cubicBezTo>
                <a:cubicBezTo>
                  <a:pt x="164" y="75"/>
                  <a:pt x="164" y="76"/>
                  <a:pt x="164" y="76"/>
                </a:cubicBezTo>
                <a:cubicBezTo>
                  <a:pt x="164" y="77"/>
                  <a:pt x="163" y="73"/>
                  <a:pt x="162" y="73"/>
                </a:cubicBezTo>
                <a:cubicBezTo>
                  <a:pt x="161" y="70"/>
                  <a:pt x="161" y="67"/>
                  <a:pt x="160" y="65"/>
                </a:cubicBezTo>
                <a:cubicBezTo>
                  <a:pt x="160" y="62"/>
                  <a:pt x="160" y="60"/>
                  <a:pt x="159" y="58"/>
                </a:cubicBezTo>
                <a:cubicBezTo>
                  <a:pt x="159" y="57"/>
                  <a:pt x="158" y="58"/>
                  <a:pt x="158" y="58"/>
                </a:cubicBezTo>
                <a:cubicBezTo>
                  <a:pt x="159" y="60"/>
                  <a:pt x="159" y="63"/>
                  <a:pt x="160" y="66"/>
                </a:cubicBezTo>
                <a:cubicBezTo>
                  <a:pt x="160" y="67"/>
                  <a:pt x="160" y="69"/>
                  <a:pt x="160" y="70"/>
                </a:cubicBezTo>
                <a:cubicBezTo>
                  <a:pt x="160" y="74"/>
                  <a:pt x="158" y="67"/>
                  <a:pt x="158" y="66"/>
                </a:cubicBezTo>
                <a:cubicBezTo>
                  <a:pt x="158" y="65"/>
                  <a:pt x="157" y="64"/>
                  <a:pt x="157" y="63"/>
                </a:cubicBezTo>
                <a:cubicBezTo>
                  <a:pt x="157" y="60"/>
                  <a:pt x="156" y="57"/>
                  <a:pt x="155" y="53"/>
                </a:cubicBezTo>
                <a:cubicBezTo>
                  <a:pt x="155" y="53"/>
                  <a:pt x="154" y="53"/>
                  <a:pt x="154" y="53"/>
                </a:cubicBezTo>
                <a:cubicBezTo>
                  <a:pt x="155" y="57"/>
                  <a:pt x="156" y="60"/>
                  <a:pt x="157" y="64"/>
                </a:cubicBezTo>
                <a:cubicBezTo>
                  <a:pt x="157" y="64"/>
                  <a:pt x="157" y="64"/>
                  <a:pt x="157" y="64"/>
                </a:cubicBezTo>
                <a:cubicBezTo>
                  <a:pt x="157" y="65"/>
                  <a:pt x="157" y="71"/>
                  <a:pt x="156" y="70"/>
                </a:cubicBezTo>
                <a:cubicBezTo>
                  <a:pt x="155" y="68"/>
                  <a:pt x="154" y="66"/>
                  <a:pt x="154" y="63"/>
                </a:cubicBezTo>
                <a:cubicBezTo>
                  <a:pt x="153" y="59"/>
                  <a:pt x="152" y="54"/>
                  <a:pt x="151" y="50"/>
                </a:cubicBezTo>
                <a:cubicBezTo>
                  <a:pt x="152" y="51"/>
                  <a:pt x="153" y="51"/>
                  <a:pt x="153" y="52"/>
                </a:cubicBezTo>
                <a:close/>
                <a:moveTo>
                  <a:pt x="164" y="71"/>
                </a:moveTo>
                <a:cubicBezTo>
                  <a:pt x="164" y="69"/>
                  <a:pt x="164" y="67"/>
                  <a:pt x="163" y="65"/>
                </a:cubicBezTo>
                <a:cubicBezTo>
                  <a:pt x="163" y="65"/>
                  <a:pt x="163" y="64"/>
                  <a:pt x="163" y="64"/>
                </a:cubicBezTo>
                <a:cubicBezTo>
                  <a:pt x="164" y="66"/>
                  <a:pt x="164" y="68"/>
                  <a:pt x="164" y="71"/>
                </a:cubicBezTo>
                <a:cubicBezTo>
                  <a:pt x="164" y="71"/>
                  <a:pt x="164" y="71"/>
                  <a:pt x="164" y="71"/>
                </a:cubicBezTo>
                <a:close/>
                <a:moveTo>
                  <a:pt x="146" y="64"/>
                </a:moveTo>
                <a:cubicBezTo>
                  <a:pt x="146" y="63"/>
                  <a:pt x="146" y="62"/>
                  <a:pt x="145" y="61"/>
                </a:cubicBezTo>
                <a:cubicBezTo>
                  <a:pt x="145" y="59"/>
                  <a:pt x="144" y="56"/>
                  <a:pt x="144" y="53"/>
                </a:cubicBezTo>
                <a:cubicBezTo>
                  <a:pt x="143" y="50"/>
                  <a:pt x="144" y="53"/>
                  <a:pt x="144" y="54"/>
                </a:cubicBezTo>
                <a:cubicBezTo>
                  <a:pt x="145" y="57"/>
                  <a:pt x="146" y="61"/>
                  <a:pt x="146" y="64"/>
                </a:cubicBezTo>
                <a:cubicBezTo>
                  <a:pt x="146" y="64"/>
                  <a:pt x="146" y="64"/>
                  <a:pt x="146" y="64"/>
                </a:cubicBezTo>
                <a:close/>
                <a:moveTo>
                  <a:pt x="118" y="47"/>
                </a:moveTo>
                <a:cubicBezTo>
                  <a:pt x="117" y="44"/>
                  <a:pt x="116" y="40"/>
                  <a:pt x="114" y="37"/>
                </a:cubicBezTo>
                <a:cubicBezTo>
                  <a:pt x="116" y="40"/>
                  <a:pt x="117" y="44"/>
                  <a:pt x="118" y="47"/>
                </a:cubicBezTo>
                <a:close/>
                <a:moveTo>
                  <a:pt x="68" y="34"/>
                </a:moveTo>
                <a:cubicBezTo>
                  <a:pt x="68" y="30"/>
                  <a:pt x="67" y="27"/>
                  <a:pt x="66" y="24"/>
                </a:cubicBezTo>
                <a:cubicBezTo>
                  <a:pt x="65" y="21"/>
                  <a:pt x="68" y="28"/>
                  <a:pt x="68" y="28"/>
                </a:cubicBezTo>
                <a:cubicBezTo>
                  <a:pt x="69" y="31"/>
                  <a:pt x="70" y="33"/>
                  <a:pt x="71" y="35"/>
                </a:cubicBezTo>
                <a:cubicBezTo>
                  <a:pt x="70" y="35"/>
                  <a:pt x="69" y="34"/>
                  <a:pt x="68" y="34"/>
                </a:cubicBezTo>
                <a:close/>
                <a:moveTo>
                  <a:pt x="55" y="26"/>
                </a:moveTo>
                <a:cubicBezTo>
                  <a:pt x="56" y="26"/>
                  <a:pt x="56" y="25"/>
                  <a:pt x="56" y="24"/>
                </a:cubicBezTo>
                <a:cubicBezTo>
                  <a:pt x="56" y="25"/>
                  <a:pt x="56" y="25"/>
                  <a:pt x="57" y="26"/>
                </a:cubicBezTo>
                <a:cubicBezTo>
                  <a:pt x="57" y="26"/>
                  <a:pt x="57" y="26"/>
                  <a:pt x="58" y="26"/>
                </a:cubicBezTo>
                <a:cubicBezTo>
                  <a:pt x="59" y="23"/>
                  <a:pt x="58" y="26"/>
                  <a:pt x="58" y="27"/>
                </a:cubicBezTo>
                <a:cubicBezTo>
                  <a:pt x="58" y="28"/>
                  <a:pt x="59" y="28"/>
                  <a:pt x="59" y="27"/>
                </a:cubicBezTo>
                <a:cubicBezTo>
                  <a:pt x="59" y="26"/>
                  <a:pt x="60" y="24"/>
                  <a:pt x="60" y="23"/>
                </a:cubicBezTo>
                <a:cubicBezTo>
                  <a:pt x="60" y="24"/>
                  <a:pt x="60" y="26"/>
                  <a:pt x="60" y="27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8"/>
                  <a:pt x="61" y="28"/>
                  <a:pt x="61" y="29"/>
                </a:cubicBezTo>
                <a:cubicBezTo>
                  <a:pt x="61" y="29"/>
                  <a:pt x="62" y="29"/>
                  <a:pt x="62" y="28"/>
                </a:cubicBezTo>
                <a:cubicBezTo>
                  <a:pt x="62" y="27"/>
                  <a:pt x="60" y="21"/>
                  <a:pt x="61" y="24"/>
                </a:cubicBezTo>
                <a:cubicBezTo>
                  <a:pt x="62" y="26"/>
                  <a:pt x="63" y="28"/>
                  <a:pt x="64" y="30"/>
                </a:cubicBezTo>
                <a:cubicBezTo>
                  <a:pt x="64" y="30"/>
                  <a:pt x="64" y="30"/>
                  <a:pt x="64" y="29"/>
                </a:cubicBezTo>
                <a:cubicBezTo>
                  <a:pt x="64" y="28"/>
                  <a:pt x="64" y="27"/>
                  <a:pt x="64" y="25"/>
                </a:cubicBezTo>
                <a:cubicBezTo>
                  <a:pt x="64" y="24"/>
                  <a:pt x="62" y="21"/>
                  <a:pt x="64" y="24"/>
                </a:cubicBezTo>
                <a:cubicBezTo>
                  <a:pt x="66" y="27"/>
                  <a:pt x="66" y="30"/>
                  <a:pt x="67" y="33"/>
                </a:cubicBezTo>
                <a:cubicBezTo>
                  <a:pt x="63" y="31"/>
                  <a:pt x="59" y="28"/>
                  <a:pt x="55" y="26"/>
                </a:cubicBezTo>
                <a:close/>
                <a:moveTo>
                  <a:pt x="10" y="16"/>
                </a:moveTo>
                <a:cubicBezTo>
                  <a:pt x="16" y="15"/>
                  <a:pt x="21" y="13"/>
                  <a:pt x="27" y="13"/>
                </a:cubicBezTo>
                <a:cubicBezTo>
                  <a:pt x="31" y="13"/>
                  <a:pt x="35" y="14"/>
                  <a:pt x="39" y="16"/>
                </a:cubicBezTo>
                <a:cubicBezTo>
                  <a:pt x="42" y="19"/>
                  <a:pt x="44" y="21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6" y="22"/>
                  <a:pt x="46" y="23"/>
                </a:cubicBezTo>
                <a:cubicBezTo>
                  <a:pt x="42" y="28"/>
                  <a:pt x="34" y="22"/>
                  <a:pt x="29" y="20"/>
                </a:cubicBezTo>
                <a:cubicBezTo>
                  <a:pt x="23" y="18"/>
                  <a:pt x="16" y="18"/>
                  <a:pt x="10" y="16"/>
                </a:cubicBezTo>
                <a:cubicBezTo>
                  <a:pt x="10" y="16"/>
                  <a:pt x="10" y="16"/>
                  <a:pt x="10" y="16"/>
                </a:cubicBezTo>
                <a:close/>
                <a:moveTo>
                  <a:pt x="38" y="12"/>
                </a:moveTo>
                <a:cubicBezTo>
                  <a:pt x="35" y="11"/>
                  <a:pt x="31" y="11"/>
                  <a:pt x="27" y="10"/>
                </a:cubicBezTo>
                <a:cubicBezTo>
                  <a:pt x="24" y="10"/>
                  <a:pt x="21" y="11"/>
                  <a:pt x="18" y="11"/>
                </a:cubicBezTo>
                <a:cubicBezTo>
                  <a:pt x="19" y="10"/>
                  <a:pt x="20" y="10"/>
                  <a:pt x="22" y="9"/>
                </a:cubicBezTo>
                <a:cubicBezTo>
                  <a:pt x="28" y="7"/>
                  <a:pt x="34" y="9"/>
                  <a:pt x="39" y="13"/>
                </a:cubicBezTo>
                <a:cubicBezTo>
                  <a:pt x="39" y="13"/>
                  <a:pt x="38" y="13"/>
                  <a:pt x="38" y="12"/>
                </a:cubicBezTo>
                <a:close/>
                <a:moveTo>
                  <a:pt x="13" y="20"/>
                </a:moveTo>
                <a:cubicBezTo>
                  <a:pt x="19" y="21"/>
                  <a:pt x="26" y="22"/>
                  <a:pt x="32" y="24"/>
                </a:cubicBezTo>
                <a:cubicBezTo>
                  <a:pt x="35" y="26"/>
                  <a:pt x="38" y="27"/>
                  <a:pt x="41" y="27"/>
                </a:cubicBezTo>
                <a:cubicBezTo>
                  <a:pt x="37" y="30"/>
                  <a:pt x="31" y="30"/>
                  <a:pt x="26" y="29"/>
                </a:cubicBezTo>
                <a:cubicBezTo>
                  <a:pt x="21" y="27"/>
                  <a:pt x="17" y="23"/>
                  <a:pt x="13" y="20"/>
                </a:cubicBezTo>
                <a:close/>
                <a:moveTo>
                  <a:pt x="50" y="23"/>
                </a:moveTo>
                <a:cubicBezTo>
                  <a:pt x="50" y="23"/>
                  <a:pt x="50" y="23"/>
                  <a:pt x="50" y="23"/>
                </a:cubicBezTo>
                <a:cubicBezTo>
                  <a:pt x="50" y="22"/>
                  <a:pt x="50" y="21"/>
                  <a:pt x="50" y="19"/>
                </a:cubicBezTo>
                <a:cubicBezTo>
                  <a:pt x="51" y="19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21"/>
                  <a:pt x="54" y="23"/>
                  <a:pt x="53" y="25"/>
                </a:cubicBezTo>
                <a:cubicBezTo>
                  <a:pt x="52" y="24"/>
                  <a:pt x="51" y="24"/>
                  <a:pt x="50" y="23"/>
                </a:cubicBezTo>
                <a:close/>
                <a:moveTo>
                  <a:pt x="42" y="12"/>
                </a:moveTo>
                <a:cubicBezTo>
                  <a:pt x="38" y="9"/>
                  <a:pt x="33" y="6"/>
                  <a:pt x="28" y="6"/>
                </a:cubicBezTo>
                <a:cubicBezTo>
                  <a:pt x="24" y="5"/>
                  <a:pt x="21" y="6"/>
                  <a:pt x="18" y="7"/>
                </a:cubicBezTo>
                <a:cubicBezTo>
                  <a:pt x="16" y="8"/>
                  <a:pt x="14" y="10"/>
                  <a:pt x="13" y="11"/>
                </a:cubicBezTo>
                <a:cubicBezTo>
                  <a:pt x="15" y="10"/>
                  <a:pt x="17" y="8"/>
                  <a:pt x="19" y="6"/>
                </a:cubicBezTo>
                <a:cubicBezTo>
                  <a:pt x="27" y="0"/>
                  <a:pt x="35" y="5"/>
                  <a:pt x="42" y="12"/>
                </a:cubicBezTo>
                <a:close/>
                <a:moveTo>
                  <a:pt x="17" y="26"/>
                </a:moveTo>
                <a:cubicBezTo>
                  <a:pt x="20" y="29"/>
                  <a:pt x="23" y="31"/>
                  <a:pt x="27" y="32"/>
                </a:cubicBezTo>
                <a:cubicBezTo>
                  <a:pt x="25" y="32"/>
                  <a:pt x="24" y="31"/>
                  <a:pt x="23" y="31"/>
                </a:cubicBezTo>
                <a:cubicBezTo>
                  <a:pt x="21" y="30"/>
                  <a:pt x="19" y="28"/>
                  <a:pt x="17" y="26"/>
                </a:cubicBezTo>
                <a:close/>
                <a:moveTo>
                  <a:pt x="149" y="77"/>
                </a:moveTo>
                <a:cubicBezTo>
                  <a:pt x="140" y="73"/>
                  <a:pt x="132" y="68"/>
                  <a:pt x="123" y="64"/>
                </a:cubicBezTo>
                <a:cubicBezTo>
                  <a:pt x="105" y="56"/>
                  <a:pt x="89" y="45"/>
                  <a:pt x="72" y="36"/>
                </a:cubicBezTo>
                <a:cubicBezTo>
                  <a:pt x="72" y="36"/>
                  <a:pt x="72" y="36"/>
                  <a:pt x="72" y="35"/>
                </a:cubicBezTo>
                <a:cubicBezTo>
                  <a:pt x="71" y="32"/>
                  <a:pt x="71" y="27"/>
                  <a:pt x="69" y="24"/>
                </a:cubicBezTo>
                <a:cubicBezTo>
                  <a:pt x="71" y="28"/>
                  <a:pt x="72" y="33"/>
                  <a:pt x="75" y="37"/>
                </a:cubicBezTo>
                <a:cubicBezTo>
                  <a:pt x="75" y="37"/>
                  <a:pt x="76" y="37"/>
                  <a:pt x="76" y="37"/>
                </a:cubicBezTo>
                <a:cubicBezTo>
                  <a:pt x="75" y="35"/>
                  <a:pt x="75" y="33"/>
                  <a:pt x="74" y="30"/>
                </a:cubicBezTo>
                <a:cubicBezTo>
                  <a:pt x="73" y="28"/>
                  <a:pt x="71" y="22"/>
                  <a:pt x="74" y="28"/>
                </a:cubicBezTo>
                <a:cubicBezTo>
                  <a:pt x="76" y="32"/>
                  <a:pt x="77" y="35"/>
                  <a:pt x="79" y="38"/>
                </a:cubicBezTo>
                <a:cubicBezTo>
                  <a:pt x="79" y="39"/>
                  <a:pt x="80" y="38"/>
                  <a:pt x="80" y="38"/>
                </a:cubicBezTo>
                <a:cubicBezTo>
                  <a:pt x="79" y="36"/>
                  <a:pt x="79" y="34"/>
                  <a:pt x="78" y="32"/>
                </a:cubicBezTo>
                <a:cubicBezTo>
                  <a:pt x="79" y="35"/>
                  <a:pt x="81" y="38"/>
                  <a:pt x="83" y="41"/>
                </a:cubicBezTo>
                <a:cubicBezTo>
                  <a:pt x="83" y="42"/>
                  <a:pt x="84" y="42"/>
                  <a:pt x="83" y="41"/>
                </a:cubicBezTo>
                <a:cubicBezTo>
                  <a:pt x="82" y="35"/>
                  <a:pt x="80" y="30"/>
                  <a:pt x="78" y="24"/>
                </a:cubicBezTo>
                <a:cubicBezTo>
                  <a:pt x="80" y="29"/>
                  <a:pt x="83" y="35"/>
                  <a:pt x="86" y="40"/>
                </a:cubicBezTo>
                <a:cubicBezTo>
                  <a:pt x="86" y="41"/>
                  <a:pt x="87" y="41"/>
                  <a:pt x="87" y="40"/>
                </a:cubicBezTo>
                <a:cubicBezTo>
                  <a:pt x="86" y="37"/>
                  <a:pt x="85" y="35"/>
                  <a:pt x="84" y="32"/>
                </a:cubicBezTo>
                <a:cubicBezTo>
                  <a:pt x="84" y="32"/>
                  <a:pt x="84" y="31"/>
                  <a:pt x="84" y="31"/>
                </a:cubicBezTo>
                <a:cubicBezTo>
                  <a:pt x="86" y="36"/>
                  <a:pt x="88" y="41"/>
                  <a:pt x="91" y="44"/>
                </a:cubicBezTo>
                <a:cubicBezTo>
                  <a:pt x="91" y="45"/>
                  <a:pt x="92" y="45"/>
                  <a:pt x="92" y="44"/>
                </a:cubicBezTo>
                <a:cubicBezTo>
                  <a:pt x="91" y="42"/>
                  <a:pt x="91" y="40"/>
                  <a:pt x="90" y="37"/>
                </a:cubicBezTo>
                <a:cubicBezTo>
                  <a:pt x="90" y="36"/>
                  <a:pt x="89" y="34"/>
                  <a:pt x="89" y="33"/>
                </a:cubicBezTo>
                <a:cubicBezTo>
                  <a:pt x="89" y="33"/>
                  <a:pt x="87" y="26"/>
                  <a:pt x="89" y="30"/>
                </a:cubicBezTo>
                <a:cubicBezTo>
                  <a:pt x="91" y="37"/>
                  <a:pt x="93" y="43"/>
                  <a:pt x="97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7" y="43"/>
                  <a:pt x="94" y="38"/>
                  <a:pt x="93" y="32"/>
                </a:cubicBezTo>
                <a:cubicBezTo>
                  <a:pt x="91" y="27"/>
                  <a:pt x="93" y="32"/>
                  <a:pt x="93" y="33"/>
                </a:cubicBezTo>
                <a:cubicBezTo>
                  <a:pt x="94" y="35"/>
                  <a:pt x="95" y="37"/>
                  <a:pt x="96" y="39"/>
                </a:cubicBezTo>
                <a:cubicBezTo>
                  <a:pt x="97" y="43"/>
                  <a:pt x="98" y="46"/>
                  <a:pt x="100" y="49"/>
                </a:cubicBezTo>
                <a:cubicBezTo>
                  <a:pt x="100" y="50"/>
                  <a:pt x="101" y="50"/>
                  <a:pt x="101" y="49"/>
                </a:cubicBezTo>
                <a:cubicBezTo>
                  <a:pt x="101" y="46"/>
                  <a:pt x="100" y="42"/>
                  <a:pt x="99" y="38"/>
                </a:cubicBezTo>
                <a:cubicBezTo>
                  <a:pt x="101" y="42"/>
                  <a:pt x="102" y="46"/>
                  <a:pt x="105" y="49"/>
                </a:cubicBezTo>
                <a:cubicBezTo>
                  <a:pt x="105" y="50"/>
                  <a:pt x="105" y="49"/>
                  <a:pt x="105" y="49"/>
                </a:cubicBezTo>
                <a:cubicBezTo>
                  <a:pt x="104" y="45"/>
                  <a:pt x="103" y="41"/>
                  <a:pt x="102" y="37"/>
                </a:cubicBezTo>
                <a:cubicBezTo>
                  <a:pt x="102" y="36"/>
                  <a:pt x="101" y="35"/>
                  <a:pt x="101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102" y="34"/>
                  <a:pt x="102" y="36"/>
                  <a:pt x="103" y="37"/>
                </a:cubicBezTo>
                <a:cubicBezTo>
                  <a:pt x="105" y="43"/>
                  <a:pt x="106" y="50"/>
                  <a:pt x="111" y="54"/>
                </a:cubicBezTo>
                <a:cubicBezTo>
                  <a:pt x="111" y="55"/>
                  <a:pt x="111" y="54"/>
                  <a:pt x="111" y="54"/>
                </a:cubicBezTo>
                <a:cubicBezTo>
                  <a:pt x="111" y="51"/>
                  <a:pt x="110" y="48"/>
                  <a:pt x="110" y="46"/>
                </a:cubicBezTo>
                <a:cubicBezTo>
                  <a:pt x="111" y="49"/>
                  <a:pt x="113" y="53"/>
                  <a:pt x="115" y="57"/>
                </a:cubicBezTo>
                <a:cubicBezTo>
                  <a:pt x="115" y="57"/>
                  <a:pt x="116" y="57"/>
                  <a:pt x="116" y="56"/>
                </a:cubicBezTo>
                <a:cubicBezTo>
                  <a:pt x="115" y="53"/>
                  <a:pt x="115" y="50"/>
                  <a:pt x="114" y="47"/>
                </a:cubicBezTo>
                <a:cubicBezTo>
                  <a:pt x="115" y="48"/>
                  <a:pt x="115" y="50"/>
                  <a:pt x="116" y="51"/>
                </a:cubicBezTo>
                <a:cubicBezTo>
                  <a:pt x="117" y="55"/>
                  <a:pt x="118" y="59"/>
                  <a:pt x="121" y="62"/>
                </a:cubicBezTo>
                <a:cubicBezTo>
                  <a:pt x="121" y="62"/>
                  <a:pt x="122" y="62"/>
                  <a:pt x="122" y="61"/>
                </a:cubicBezTo>
                <a:cubicBezTo>
                  <a:pt x="121" y="60"/>
                  <a:pt x="121" y="58"/>
                  <a:pt x="121" y="56"/>
                </a:cubicBezTo>
                <a:cubicBezTo>
                  <a:pt x="122" y="58"/>
                  <a:pt x="123" y="61"/>
                  <a:pt x="124" y="63"/>
                </a:cubicBezTo>
                <a:cubicBezTo>
                  <a:pt x="124" y="64"/>
                  <a:pt x="124" y="63"/>
                  <a:pt x="124" y="63"/>
                </a:cubicBezTo>
                <a:cubicBezTo>
                  <a:pt x="124" y="54"/>
                  <a:pt x="120" y="45"/>
                  <a:pt x="118" y="36"/>
                </a:cubicBezTo>
                <a:cubicBezTo>
                  <a:pt x="118" y="38"/>
                  <a:pt x="120" y="40"/>
                  <a:pt x="121" y="42"/>
                </a:cubicBezTo>
                <a:cubicBezTo>
                  <a:pt x="122" y="45"/>
                  <a:pt x="122" y="47"/>
                  <a:pt x="123" y="50"/>
                </a:cubicBezTo>
                <a:cubicBezTo>
                  <a:pt x="125" y="55"/>
                  <a:pt x="127" y="60"/>
                  <a:pt x="129" y="65"/>
                </a:cubicBezTo>
                <a:cubicBezTo>
                  <a:pt x="129" y="66"/>
                  <a:pt x="130" y="66"/>
                  <a:pt x="130" y="65"/>
                </a:cubicBezTo>
                <a:cubicBezTo>
                  <a:pt x="130" y="63"/>
                  <a:pt x="130" y="61"/>
                  <a:pt x="130" y="59"/>
                </a:cubicBezTo>
                <a:cubicBezTo>
                  <a:pt x="131" y="62"/>
                  <a:pt x="132" y="64"/>
                  <a:pt x="134" y="67"/>
                </a:cubicBezTo>
                <a:cubicBezTo>
                  <a:pt x="134" y="67"/>
                  <a:pt x="134" y="67"/>
                  <a:pt x="134" y="66"/>
                </a:cubicBezTo>
                <a:cubicBezTo>
                  <a:pt x="135" y="64"/>
                  <a:pt x="135" y="62"/>
                  <a:pt x="134" y="60"/>
                </a:cubicBezTo>
                <a:cubicBezTo>
                  <a:pt x="135" y="62"/>
                  <a:pt x="137" y="64"/>
                  <a:pt x="138" y="67"/>
                </a:cubicBezTo>
                <a:cubicBezTo>
                  <a:pt x="138" y="67"/>
                  <a:pt x="139" y="67"/>
                  <a:pt x="139" y="66"/>
                </a:cubicBezTo>
                <a:cubicBezTo>
                  <a:pt x="139" y="65"/>
                  <a:pt x="139" y="65"/>
                  <a:pt x="139" y="64"/>
                </a:cubicBezTo>
                <a:cubicBezTo>
                  <a:pt x="140" y="65"/>
                  <a:pt x="141" y="67"/>
                  <a:pt x="142" y="69"/>
                </a:cubicBezTo>
                <a:cubicBezTo>
                  <a:pt x="142" y="69"/>
                  <a:pt x="143" y="69"/>
                  <a:pt x="143" y="68"/>
                </a:cubicBezTo>
                <a:cubicBezTo>
                  <a:pt x="143" y="67"/>
                  <a:pt x="143" y="65"/>
                  <a:pt x="143" y="64"/>
                </a:cubicBezTo>
                <a:cubicBezTo>
                  <a:pt x="144" y="67"/>
                  <a:pt x="145" y="70"/>
                  <a:pt x="147" y="73"/>
                </a:cubicBezTo>
                <a:cubicBezTo>
                  <a:pt x="147" y="73"/>
                  <a:pt x="147" y="73"/>
                  <a:pt x="147" y="73"/>
                </a:cubicBezTo>
                <a:cubicBezTo>
                  <a:pt x="147" y="72"/>
                  <a:pt x="147" y="71"/>
                  <a:pt x="147" y="70"/>
                </a:cubicBezTo>
                <a:cubicBezTo>
                  <a:pt x="148" y="71"/>
                  <a:pt x="149" y="73"/>
                  <a:pt x="150" y="75"/>
                </a:cubicBezTo>
                <a:cubicBezTo>
                  <a:pt x="150" y="75"/>
                  <a:pt x="151" y="75"/>
                  <a:pt x="151" y="75"/>
                </a:cubicBezTo>
                <a:cubicBezTo>
                  <a:pt x="151" y="72"/>
                  <a:pt x="150" y="69"/>
                  <a:pt x="150" y="66"/>
                </a:cubicBezTo>
                <a:cubicBezTo>
                  <a:pt x="151" y="68"/>
                  <a:pt x="152" y="70"/>
                  <a:pt x="153" y="72"/>
                </a:cubicBezTo>
                <a:cubicBezTo>
                  <a:pt x="153" y="73"/>
                  <a:pt x="153" y="73"/>
                  <a:pt x="153" y="72"/>
                </a:cubicBezTo>
                <a:cubicBezTo>
                  <a:pt x="154" y="70"/>
                  <a:pt x="154" y="68"/>
                  <a:pt x="153" y="66"/>
                </a:cubicBezTo>
                <a:cubicBezTo>
                  <a:pt x="154" y="68"/>
                  <a:pt x="155" y="70"/>
                  <a:pt x="157" y="72"/>
                </a:cubicBezTo>
                <a:cubicBezTo>
                  <a:pt x="157" y="72"/>
                  <a:pt x="158" y="72"/>
                  <a:pt x="158" y="72"/>
                </a:cubicBezTo>
                <a:cubicBezTo>
                  <a:pt x="158" y="70"/>
                  <a:pt x="158" y="68"/>
                  <a:pt x="157" y="67"/>
                </a:cubicBezTo>
                <a:cubicBezTo>
                  <a:pt x="158" y="69"/>
                  <a:pt x="159" y="71"/>
                  <a:pt x="160" y="73"/>
                </a:cubicBezTo>
                <a:cubicBezTo>
                  <a:pt x="160" y="74"/>
                  <a:pt x="161" y="74"/>
                  <a:pt x="161" y="73"/>
                </a:cubicBezTo>
                <a:cubicBezTo>
                  <a:pt x="161" y="72"/>
                  <a:pt x="161" y="71"/>
                  <a:pt x="161" y="70"/>
                </a:cubicBezTo>
                <a:cubicBezTo>
                  <a:pt x="162" y="73"/>
                  <a:pt x="162" y="75"/>
                  <a:pt x="164" y="78"/>
                </a:cubicBezTo>
                <a:cubicBezTo>
                  <a:pt x="164" y="78"/>
                  <a:pt x="165" y="78"/>
                  <a:pt x="165" y="78"/>
                </a:cubicBezTo>
                <a:cubicBezTo>
                  <a:pt x="165" y="77"/>
                  <a:pt x="165" y="76"/>
                  <a:pt x="165" y="76"/>
                </a:cubicBezTo>
                <a:cubicBezTo>
                  <a:pt x="165" y="77"/>
                  <a:pt x="166" y="78"/>
                  <a:pt x="167" y="79"/>
                </a:cubicBezTo>
                <a:cubicBezTo>
                  <a:pt x="167" y="79"/>
                  <a:pt x="167" y="79"/>
                  <a:pt x="168" y="79"/>
                </a:cubicBezTo>
                <a:cubicBezTo>
                  <a:pt x="168" y="77"/>
                  <a:pt x="168" y="75"/>
                  <a:pt x="167" y="73"/>
                </a:cubicBezTo>
                <a:cubicBezTo>
                  <a:pt x="168" y="75"/>
                  <a:pt x="168" y="76"/>
                  <a:pt x="169" y="78"/>
                </a:cubicBezTo>
                <a:cubicBezTo>
                  <a:pt x="169" y="78"/>
                  <a:pt x="170" y="78"/>
                  <a:pt x="170" y="78"/>
                </a:cubicBezTo>
                <a:cubicBezTo>
                  <a:pt x="170" y="75"/>
                  <a:pt x="170" y="73"/>
                  <a:pt x="170" y="70"/>
                </a:cubicBezTo>
                <a:cubicBezTo>
                  <a:pt x="170" y="72"/>
                  <a:pt x="171" y="75"/>
                  <a:pt x="171" y="77"/>
                </a:cubicBezTo>
                <a:cubicBezTo>
                  <a:pt x="171" y="77"/>
                  <a:pt x="172" y="77"/>
                  <a:pt x="172" y="77"/>
                </a:cubicBezTo>
                <a:cubicBezTo>
                  <a:pt x="168" y="85"/>
                  <a:pt x="154" y="79"/>
                  <a:pt x="149" y="7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9" name="Freeform 147">
            <a:extLst>
              <a:ext uri="{FF2B5EF4-FFF2-40B4-BE49-F238E27FC236}">
                <a16:creationId xmlns:a16="http://schemas.microsoft.com/office/drawing/2014/main" id="{28E783CC-FBA2-43F9-AA47-0981B47DE3C4}"/>
              </a:ext>
            </a:extLst>
          </p:cNvPr>
          <p:cNvSpPr>
            <a:spLocks noEditPoints="1"/>
          </p:cNvSpPr>
          <p:nvPr/>
        </p:nvSpPr>
        <p:spPr bwMode="auto">
          <a:xfrm>
            <a:off x="2449104" y="6121212"/>
            <a:ext cx="206375" cy="241300"/>
          </a:xfrm>
          <a:custGeom>
            <a:avLst/>
            <a:gdLst>
              <a:gd name="T0" fmla="*/ 16 w 55"/>
              <a:gd name="T1" fmla="*/ 3 h 64"/>
              <a:gd name="T2" fmla="*/ 25 w 55"/>
              <a:gd name="T3" fmla="*/ 63 h 64"/>
              <a:gd name="T4" fmla="*/ 54 w 55"/>
              <a:gd name="T5" fmla="*/ 10 h 64"/>
              <a:gd name="T6" fmla="*/ 26 w 55"/>
              <a:gd name="T7" fmla="*/ 60 h 64"/>
              <a:gd name="T8" fmla="*/ 30 w 55"/>
              <a:gd name="T9" fmla="*/ 51 h 64"/>
              <a:gd name="T10" fmla="*/ 35 w 55"/>
              <a:gd name="T11" fmla="*/ 47 h 64"/>
              <a:gd name="T12" fmla="*/ 36 w 55"/>
              <a:gd name="T13" fmla="*/ 45 h 64"/>
              <a:gd name="T14" fmla="*/ 24 w 55"/>
              <a:gd name="T15" fmla="*/ 56 h 64"/>
              <a:gd name="T16" fmla="*/ 24 w 55"/>
              <a:gd name="T17" fmla="*/ 56 h 64"/>
              <a:gd name="T18" fmla="*/ 21 w 55"/>
              <a:gd name="T19" fmla="*/ 51 h 64"/>
              <a:gd name="T20" fmla="*/ 33 w 55"/>
              <a:gd name="T21" fmla="*/ 41 h 64"/>
              <a:gd name="T22" fmla="*/ 36 w 55"/>
              <a:gd name="T23" fmla="*/ 35 h 64"/>
              <a:gd name="T24" fmla="*/ 15 w 55"/>
              <a:gd name="T25" fmla="*/ 42 h 64"/>
              <a:gd name="T26" fmla="*/ 17 w 55"/>
              <a:gd name="T27" fmla="*/ 45 h 64"/>
              <a:gd name="T28" fmla="*/ 50 w 55"/>
              <a:gd name="T29" fmla="*/ 14 h 64"/>
              <a:gd name="T30" fmla="*/ 34 w 55"/>
              <a:gd name="T31" fmla="*/ 30 h 64"/>
              <a:gd name="T32" fmla="*/ 37 w 55"/>
              <a:gd name="T33" fmla="*/ 25 h 64"/>
              <a:gd name="T34" fmla="*/ 51 w 55"/>
              <a:gd name="T35" fmla="*/ 13 h 64"/>
              <a:gd name="T36" fmla="*/ 20 w 55"/>
              <a:gd name="T37" fmla="*/ 33 h 64"/>
              <a:gd name="T38" fmla="*/ 49 w 55"/>
              <a:gd name="T39" fmla="*/ 8 h 64"/>
              <a:gd name="T40" fmla="*/ 26 w 55"/>
              <a:gd name="T41" fmla="*/ 41 h 64"/>
              <a:gd name="T42" fmla="*/ 48 w 55"/>
              <a:gd name="T43" fmla="*/ 26 h 64"/>
              <a:gd name="T44" fmla="*/ 34 w 55"/>
              <a:gd name="T45" fmla="*/ 43 h 64"/>
              <a:gd name="T46" fmla="*/ 42 w 55"/>
              <a:gd name="T47" fmla="*/ 35 h 64"/>
              <a:gd name="T48" fmla="*/ 21 w 55"/>
              <a:gd name="T49" fmla="*/ 51 h 64"/>
              <a:gd name="T50" fmla="*/ 45 w 55"/>
              <a:gd name="T51" fmla="*/ 30 h 64"/>
              <a:gd name="T52" fmla="*/ 19 w 55"/>
              <a:gd name="T53" fmla="*/ 48 h 64"/>
              <a:gd name="T54" fmla="*/ 50 w 55"/>
              <a:gd name="T55" fmla="*/ 7 h 64"/>
              <a:gd name="T56" fmla="*/ 16 w 55"/>
              <a:gd name="T57" fmla="*/ 32 h 64"/>
              <a:gd name="T58" fmla="*/ 47 w 55"/>
              <a:gd name="T59" fmla="*/ 5 h 64"/>
              <a:gd name="T60" fmla="*/ 12 w 55"/>
              <a:gd name="T61" fmla="*/ 35 h 64"/>
              <a:gd name="T62" fmla="*/ 24 w 55"/>
              <a:gd name="T63" fmla="*/ 20 h 64"/>
              <a:gd name="T64" fmla="*/ 20 w 55"/>
              <a:gd name="T65" fmla="*/ 18 h 64"/>
              <a:gd name="T66" fmla="*/ 8 w 55"/>
              <a:gd name="T67" fmla="*/ 27 h 64"/>
              <a:gd name="T68" fmla="*/ 15 w 55"/>
              <a:gd name="T69" fmla="*/ 20 h 64"/>
              <a:gd name="T70" fmla="*/ 12 w 55"/>
              <a:gd name="T71" fmla="*/ 15 h 64"/>
              <a:gd name="T72" fmla="*/ 5 w 55"/>
              <a:gd name="T73" fmla="*/ 20 h 64"/>
              <a:gd name="T74" fmla="*/ 4 w 55"/>
              <a:gd name="T75" fmla="*/ 15 h 64"/>
              <a:gd name="T76" fmla="*/ 16 w 55"/>
              <a:gd name="T77" fmla="*/ 8 h 64"/>
              <a:gd name="T78" fmla="*/ 22 w 55"/>
              <a:gd name="T79" fmla="*/ 13 h 64"/>
              <a:gd name="T80" fmla="*/ 20 w 55"/>
              <a:gd name="T81" fmla="*/ 10 h 64"/>
              <a:gd name="T82" fmla="*/ 10 w 55"/>
              <a:gd name="T83" fmla="*/ 25 h 64"/>
              <a:gd name="T84" fmla="*/ 25 w 55"/>
              <a:gd name="T85" fmla="*/ 19 h 64"/>
              <a:gd name="T86" fmla="*/ 25 w 55"/>
              <a:gd name="T87" fmla="*/ 20 h 64"/>
              <a:gd name="T88" fmla="*/ 21 w 55"/>
              <a:gd name="T89" fmla="*/ 26 h 64"/>
              <a:gd name="T90" fmla="*/ 25 w 55"/>
              <a:gd name="T91" fmla="*/ 20 h 64"/>
              <a:gd name="T92" fmla="*/ 35 w 55"/>
              <a:gd name="T93" fmla="*/ 15 h 64"/>
              <a:gd name="T94" fmla="*/ 27 w 55"/>
              <a:gd name="T95" fmla="*/ 22 h 64"/>
              <a:gd name="T96" fmla="*/ 35 w 55"/>
              <a:gd name="T97" fmla="*/ 15 h 64"/>
              <a:gd name="T98" fmla="*/ 46 w 55"/>
              <a:gd name="T99" fmla="*/ 7 h 64"/>
              <a:gd name="T100" fmla="*/ 29 w 55"/>
              <a:gd name="T101" fmla="*/ 20 h 64"/>
              <a:gd name="T102" fmla="*/ 35 w 55"/>
              <a:gd name="T103" fmla="*/ 13 h 64"/>
              <a:gd name="T104" fmla="*/ 40 w 55"/>
              <a:gd name="T105" fmla="*/ 6 h 64"/>
              <a:gd name="T106" fmla="*/ 5 w 55"/>
              <a:gd name="T107" fmla="*/ 19 h 64"/>
              <a:gd name="T108" fmla="*/ 5 w 55"/>
              <a:gd name="T109" fmla="*/ 16 h 64"/>
              <a:gd name="T110" fmla="*/ 17 w 55"/>
              <a:gd name="T111" fmla="*/ 7 h 64"/>
              <a:gd name="T112" fmla="*/ 12 w 55"/>
              <a:gd name="T113" fmla="*/ 37 h 64"/>
              <a:gd name="T114" fmla="*/ 34 w 55"/>
              <a:gd name="T115" fmla="*/ 27 h 64"/>
              <a:gd name="T116" fmla="*/ 15 w 55"/>
              <a:gd name="T117" fmla="*/ 4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5" h="64">
                <a:moveTo>
                  <a:pt x="54" y="10"/>
                </a:moveTo>
                <a:cubicBezTo>
                  <a:pt x="54" y="4"/>
                  <a:pt x="48" y="1"/>
                  <a:pt x="42" y="2"/>
                </a:cubicBezTo>
                <a:cubicBezTo>
                  <a:pt x="34" y="4"/>
                  <a:pt x="30" y="11"/>
                  <a:pt x="27" y="18"/>
                </a:cubicBezTo>
                <a:cubicBezTo>
                  <a:pt x="25" y="12"/>
                  <a:pt x="22" y="5"/>
                  <a:pt x="16" y="3"/>
                </a:cubicBezTo>
                <a:cubicBezTo>
                  <a:pt x="10" y="0"/>
                  <a:pt x="4" y="3"/>
                  <a:pt x="2" y="9"/>
                </a:cubicBezTo>
                <a:cubicBezTo>
                  <a:pt x="0" y="16"/>
                  <a:pt x="3" y="24"/>
                  <a:pt x="6" y="31"/>
                </a:cubicBezTo>
                <a:cubicBezTo>
                  <a:pt x="11" y="42"/>
                  <a:pt x="18" y="5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7" y="64"/>
                  <a:pt x="27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35" y="53"/>
                  <a:pt x="42" y="42"/>
                  <a:pt x="48" y="31"/>
                </a:cubicBezTo>
                <a:cubicBezTo>
                  <a:pt x="52" y="25"/>
                  <a:pt x="55" y="17"/>
                  <a:pt x="54" y="10"/>
                </a:cubicBezTo>
                <a:close/>
                <a:moveTo>
                  <a:pt x="26" y="60"/>
                </a:moveTo>
                <a:cubicBezTo>
                  <a:pt x="26" y="60"/>
                  <a:pt x="26" y="60"/>
                  <a:pt x="26" y="59"/>
                </a:cubicBezTo>
                <a:cubicBezTo>
                  <a:pt x="27" y="58"/>
                  <a:pt x="28" y="57"/>
                  <a:pt x="30" y="55"/>
                </a:cubicBezTo>
                <a:cubicBezTo>
                  <a:pt x="28" y="57"/>
                  <a:pt x="27" y="58"/>
                  <a:pt x="26" y="60"/>
                </a:cubicBezTo>
                <a:close/>
                <a:moveTo>
                  <a:pt x="24" y="56"/>
                </a:moveTo>
                <a:cubicBezTo>
                  <a:pt x="24" y="56"/>
                  <a:pt x="26" y="55"/>
                  <a:pt x="26" y="54"/>
                </a:cubicBezTo>
                <a:cubicBezTo>
                  <a:pt x="27" y="53"/>
                  <a:pt x="29" y="52"/>
                  <a:pt x="30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53"/>
                  <a:pt x="27" y="54"/>
                  <a:pt x="25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lose/>
                <a:moveTo>
                  <a:pt x="35" y="47"/>
                </a:moveTo>
                <a:cubicBezTo>
                  <a:pt x="31" y="50"/>
                  <a:pt x="29" y="55"/>
                  <a:pt x="25" y="59"/>
                </a:cubicBezTo>
                <a:cubicBezTo>
                  <a:pt x="25" y="58"/>
                  <a:pt x="25" y="57"/>
                  <a:pt x="24" y="57"/>
                </a:cubicBezTo>
                <a:cubicBezTo>
                  <a:pt x="28" y="54"/>
                  <a:pt x="31" y="50"/>
                  <a:pt x="35" y="47"/>
                </a:cubicBezTo>
                <a:close/>
                <a:moveTo>
                  <a:pt x="36" y="45"/>
                </a:moveTo>
                <a:cubicBezTo>
                  <a:pt x="36" y="46"/>
                  <a:pt x="35" y="46"/>
                  <a:pt x="35" y="47"/>
                </a:cubicBezTo>
                <a:cubicBezTo>
                  <a:pt x="36" y="46"/>
                  <a:pt x="36" y="45"/>
                  <a:pt x="37" y="44"/>
                </a:cubicBezTo>
                <a:cubicBezTo>
                  <a:pt x="37" y="45"/>
                  <a:pt x="37" y="45"/>
                  <a:pt x="36" y="45"/>
                </a:cubicBezTo>
                <a:close/>
                <a:moveTo>
                  <a:pt x="24" y="56"/>
                </a:moveTo>
                <a:cubicBezTo>
                  <a:pt x="23" y="55"/>
                  <a:pt x="23" y="54"/>
                  <a:pt x="22" y="54"/>
                </a:cubicBezTo>
                <a:cubicBezTo>
                  <a:pt x="28" y="50"/>
                  <a:pt x="34" y="46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4" y="46"/>
                  <a:pt x="28" y="51"/>
                  <a:pt x="24" y="56"/>
                </a:cubicBezTo>
                <a:close/>
                <a:moveTo>
                  <a:pt x="21" y="51"/>
                </a:moveTo>
                <a:cubicBezTo>
                  <a:pt x="23" y="50"/>
                  <a:pt x="26" y="49"/>
                  <a:pt x="28" y="47"/>
                </a:cubicBezTo>
                <a:cubicBezTo>
                  <a:pt x="26" y="49"/>
                  <a:pt x="24" y="51"/>
                  <a:pt x="22" y="53"/>
                </a:cubicBezTo>
                <a:cubicBezTo>
                  <a:pt x="21" y="52"/>
                  <a:pt x="21" y="52"/>
                  <a:pt x="21" y="51"/>
                </a:cubicBezTo>
                <a:close/>
                <a:moveTo>
                  <a:pt x="19" y="49"/>
                </a:moveTo>
                <a:cubicBezTo>
                  <a:pt x="28" y="46"/>
                  <a:pt x="35" y="40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39" y="37"/>
                  <a:pt x="36" y="39"/>
                  <a:pt x="33" y="41"/>
                </a:cubicBezTo>
                <a:cubicBezTo>
                  <a:pt x="29" y="44"/>
                  <a:pt x="25" y="47"/>
                  <a:pt x="20" y="51"/>
                </a:cubicBezTo>
                <a:cubicBezTo>
                  <a:pt x="20" y="50"/>
                  <a:pt x="19" y="49"/>
                  <a:pt x="19" y="49"/>
                </a:cubicBezTo>
                <a:close/>
                <a:moveTo>
                  <a:pt x="17" y="46"/>
                </a:moveTo>
                <a:cubicBezTo>
                  <a:pt x="24" y="43"/>
                  <a:pt x="30" y="39"/>
                  <a:pt x="36" y="35"/>
                </a:cubicBezTo>
                <a:cubicBezTo>
                  <a:pt x="38" y="34"/>
                  <a:pt x="40" y="33"/>
                  <a:pt x="42" y="32"/>
                </a:cubicBezTo>
                <a:cubicBezTo>
                  <a:pt x="34" y="37"/>
                  <a:pt x="25" y="41"/>
                  <a:pt x="18" y="48"/>
                </a:cubicBezTo>
                <a:cubicBezTo>
                  <a:pt x="18" y="47"/>
                  <a:pt x="18" y="46"/>
                  <a:pt x="17" y="46"/>
                </a:cubicBezTo>
                <a:close/>
                <a:moveTo>
                  <a:pt x="15" y="42"/>
                </a:moveTo>
                <a:cubicBezTo>
                  <a:pt x="15" y="42"/>
                  <a:pt x="15" y="42"/>
                  <a:pt x="15" y="42"/>
                </a:cubicBezTo>
                <a:cubicBezTo>
                  <a:pt x="22" y="39"/>
                  <a:pt x="28" y="35"/>
                  <a:pt x="34" y="31"/>
                </a:cubicBezTo>
                <a:cubicBezTo>
                  <a:pt x="34" y="31"/>
                  <a:pt x="33" y="32"/>
                  <a:pt x="33" y="32"/>
                </a:cubicBezTo>
                <a:cubicBezTo>
                  <a:pt x="27" y="36"/>
                  <a:pt x="22" y="40"/>
                  <a:pt x="17" y="45"/>
                </a:cubicBezTo>
                <a:cubicBezTo>
                  <a:pt x="16" y="44"/>
                  <a:pt x="16" y="43"/>
                  <a:pt x="15" y="42"/>
                </a:cubicBezTo>
                <a:close/>
                <a:moveTo>
                  <a:pt x="38" y="23"/>
                </a:moveTo>
                <a:cubicBezTo>
                  <a:pt x="42" y="21"/>
                  <a:pt x="46" y="18"/>
                  <a:pt x="49" y="15"/>
                </a:cubicBezTo>
                <a:cubicBezTo>
                  <a:pt x="50" y="15"/>
                  <a:pt x="50" y="15"/>
                  <a:pt x="50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5"/>
                  <a:pt x="51" y="16"/>
                  <a:pt x="51" y="17"/>
                </a:cubicBezTo>
                <a:cubicBezTo>
                  <a:pt x="51" y="17"/>
                  <a:pt x="51" y="18"/>
                  <a:pt x="51" y="18"/>
                </a:cubicBezTo>
                <a:cubicBezTo>
                  <a:pt x="44" y="21"/>
                  <a:pt x="40" y="27"/>
                  <a:pt x="34" y="30"/>
                </a:cubicBezTo>
                <a:cubicBezTo>
                  <a:pt x="30" y="33"/>
                  <a:pt x="27" y="35"/>
                  <a:pt x="23" y="37"/>
                </a:cubicBezTo>
                <a:cubicBezTo>
                  <a:pt x="21" y="38"/>
                  <a:pt x="20" y="39"/>
                  <a:pt x="18" y="40"/>
                </a:cubicBezTo>
                <a:cubicBezTo>
                  <a:pt x="14" y="42"/>
                  <a:pt x="18" y="39"/>
                  <a:pt x="19" y="38"/>
                </a:cubicBezTo>
                <a:cubicBezTo>
                  <a:pt x="25" y="34"/>
                  <a:pt x="31" y="30"/>
                  <a:pt x="37" y="25"/>
                </a:cubicBezTo>
                <a:cubicBezTo>
                  <a:pt x="37" y="25"/>
                  <a:pt x="38" y="24"/>
                  <a:pt x="38" y="23"/>
                </a:cubicBezTo>
                <a:close/>
                <a:moveTo>
                  <a:pt x="50" y="8"/>
                </a:moveTo>
                <a:cubicBezTo>
                  <a:pt x="51" y="9"/>
                  <a:pt x="51" y="11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47" y="15"/>
                  <a:pt x="44" y="18"/>
                  <a:pt x="40" y="21"/>
                </a:cubicBezTo>
                <a:cubicBezTo>
                  <a:pt x="36" y="24"/>
                  <a:pt x="31" y="27"/>
                  <a:pt x="27" y="30"/>
                </a:cubicBezTo>
                <a:cubicBezTo>
                  <a:pt x="23" y="32"/>
                  <a:pt x="20" y="33"/>
                  <a:pt x="17" y="35"/>
                </a:cubicBezTo>
                <a:cubicBezTo>
                  <a:pt x="18" y="34"/>
                  <a:pt x="19" y="33"/>
                  <a:pt x="20" y="33"/>
                </a:cubicBezTo>
                <a:cubicBezTo>
                  <a:pt x="30" y="24"/>
                  <a:pt x="42" y="18"/>
                  <a:pt x="50" y="8"/>
                </a:cubicBezTo>
                <a:close/>
                <a:moveTo>
                  <a:pt x="31" y="24"/>
                </a:moveTo>
                <a:cubicBezTo>
                  <a:pt x="34" y="21"/>
                  <a:pt x="37" y="19"/>
                  <a:pt x="41" y="16"/>
                </a:cubicBezTo>
                <a:cubicBezTo>
                  <a:pt x="43" y="13"/>
                  <a:pt x="47" y="11"/>
                  <a:pt x="49" y="8"/>
                </a:cubicBezTo>
                <a:cubicBezTo>
                  <a:pt x="44" y="15"/>
                  <a:pt x="38" y="19"/>
                  <a:pt x="31" y="24"/>
                </a:cubicBezTo>
                <a:close/>
                <a:moveTo>
                  <a:pt x="48" y="26"/>
                </a:moveTo>
                <a:cubicBezTo>
                  <a:pt x="44" y="30"/>
                  <a:pt x="39" y="33"/>
                  <a:pt x="34" y="35"/>
                </a:cubicBezTo>
                <a:cubicBezTo>
                  <a:pt x="31" y="37"/>
                  <a:pt x="29" y="39"/>
                  <a:pt x="26" y="41"/>
                </a:cubicBezTo>
                <a:cubicBezTo>
                  <a:pt x="23" y="42"/>
                  <a:pt x="20" y="44"/>
                  <a:pt x="18" y="45"/>
                </a:cubicBezTo>
                <a:cubicBezTo>
                  <a:pt x="24" y="40"/>
                  <a:pt x="29" y="36"/>
                  <a:pt x="35" y="32"/>
                </a:cubicBezTo>
                <a:cubicBezTo>
                  <a:pt x="40" y="28"/>
                  <a:pt x="45" y="23"/>
                  <a:pt x="50" y="19"/>
                </a:cubicBezTo>
                <a:cubicBezTo>
                  <a:pt x="50" y="22"/>
                  <a:pt x="49" y="24"/>
                  <a:pt x="48" y="26"/>
                </a:cubicBezTo>
                <a:close/>
                <a:moveTo>
                  <a:pt x="40" y="40"/>
                </a:moveTo>
                <a:cubicBezTo>
                  <a:pt x="37" y="42"/>
                  <a:pt x="33" y="45"/>
                  <a:pt x="30" y="48"/>
                </a:cubicBezTo>
                <a:cubicBezTo>
                  <a:pt x="29" y="48"/>
                  <a:pt x="28" y="49"/>
                  <a:pt x="27" y="49"/>
                </a:cubicBezTo>
                <a:cubicBezTo>
                  <a:pt x="30" y="47"/>
                  <a:pt x="32" y="45"/>
                  <a:pt x="34" y="43"/>
                </a:cubicBezTo>
                <a:cubicBezTo>
                  <a:pt x="37" y="41"/>
                  <a:pt x="39" y="39"/>
                  <a:pt x="41" y="37"/>
                </a:cubicBezTo>
                <a:cubicBezTo>
                  <a:pt x="41" y="38"/>
                  <a:pt x="41" y="39"/>
                  <a:pt x="40" y="40"/>
                </a:cubicBezTo>
                <a:close/>
                <a:moveTo>
                  <a:pt x="43" y="35"/>
                </a:moveTo>
                <a:cubicBezTo>
                  <a:pt x="43" y="35"/>
                  <a:pt x="43" y="35"/>
                  <a:pt x="42" y="35"/>
                </a:cubicBezTo>
                <a:cubicBezTo>
                  <a:pt x="42" y="35"/>
                  <a:pt x="42" y="35"/>
                  <a:pt x="42" y="36"/>
                </a:cubicBezTo>
                <a:cubicBezTo>
                  <a:pt x="39" y="38"/>
                  <a:pt x="37" y="40"/>
                  <a:pt x="34" y="42"/>
                </a:cubicBezTo>
                <a:cubicBezTo>
                  <a:pt x="32" y="44"/>
                  <a:pt x="29" y="46"/>
                  <a:pt x="26" y="48"/>
                </a:cubicBezTo>
                <a:cubicBezTo>
                  <a:pt x="24" y="49"/>
                  <a:pt x="23" y="50"/>
                  <a:pt x="21" y="51"/>
                </a:cubicBezTo>
                <a:cubicBezTo>
                  <a:pt x="22" y="50"/>
                  <a:pt x="24" y="49"/>
                  <a:pt x="26" y="47"/>
                </a:cubicBezTo>
                <a:cubicBezTo>
                  <a:pt x="33" y="43"/>
                  <a:pt x="39" y="38"/>
                  <a:pt x="45" y="32"/>
                </a:cubicBezTo>
                <a:cubicBezTo>
                  <a:pt x="44" y="33"/>
                  <a:pt x="43" y="34"/>
                  <a:pt x="43" y="35"/>
                </a:cubicBezTo>
                <a:close/>
                <a:moveTo>
                  <a:pt x="45" y="30"/>
                </a:moveTo>
                <a:cubicBezTo>
                  <a:pt x="45" y="30"/>
                  <a:pt x="45" y="30"/>
                  <a:pt x="45" y="31"/>
                </a:cubicBezTo>
                <a:cubicBezTo>
                  <a:pt x="40" y="34"/>
                  <a:pt x="36" y="38"/>
                  <a:pt x="31" y="42"/>
                </a:cubicBezTo>
                <a:cubicBezTo>
                  <a:pt x="28" y="43"/>
                  <a:pt x="26" y="45"/>
                  <a:pt x="23" y="46"/>
                </a:cubicBezTo>
                <a:cubicBezTo>
                  <a:pt x="24" y="46"/>
                  <a:pt x="19" y="48"/>
                  <a:pt x="19" y="48"/>
                </a:cubicBezTo>
                <a:cubicBezTo>
                  <a:pt x="20" y="47"/>
                  <a:pt x="22" y="46"/>
                  <a:pt x="23" y="44"/>
                </a:cubicBezTo>
                <a:cubicBezTo>
                  <a:pt x="31" y="39"/>
                  <a:pt x="39" y="35"/>
                  <a:pt x="46" y="29"/>
                </a:cubicBezTo>
                <a:cubicBezTo>
                  <a:pt x="46" y="29"/>
                  <a:pt x="46" y="30"/>
                  <a:pt x="45" y="30"/>
                </a:cubicBezTo>
                <a:close/>
                <a:moveTo>
                  <a:pt x="50" y="7"/>
                </a:moveTo>
                <a:cubicBezTo>
                  <a:pt x="43" y="13"/>
                  <a:pt x="37" y="19"/>
                  <a:pt x="30" y="24"/>
                </a:cubicBezTo>
                <a:cubicBezTo>
                  <a:pt x="26" y="27"/>
                  <a:pt x="22" y="30"/>
                  <a:pt x="18" y="33"/>
                </a:cubicBezTo>
                <a:cubicBezTo>
                  <a:pt x="16" y="34"/>
                  <a:pt x="14" y="35"/>
                  <a:pt x="13" y="36"/>
                </a:cubicBezTo>
                <a:cubicBezTo>
                  <a:pt x="14" y="35"/>
                  <a:pt x="15" y="33"/>
                  <a:pt x="16" y="32"/>
                </a:cubicBezTo>
                <a:cubicBezTo>
                  <a:pt x="16" y="32"/>
                  <a:pt x="16" y="32"/>
                  <a:pt x="17" y="32"/>
                </a:cubicBezTo>
                <a:cubicBezTo>
                  <a:pt x="18" y="30"/>
                  <a:pt x="20" y="29"/>
                  <a:pt x="22" y="27"/>
                </a:cubicBezTo>
                <a:cubicBezTo>
                  <a:pt x="26" y="24"/>
                  <a:pt x="31" y="21"/>
                  <a:pt x="36" y="17"/>
                </a:cubicBezTo>
                <a:cubicBezTo>
                  <a:pt x="40" y="14"/>
                  <a:pt x="45" y="11"/>
                  <a:pt x="47" y="5"/>
                </a:cubicBezTo>
                <a:cubicBezTo>
                  <a:pt x="48" y="6"/>
                  <a:pt x="49" y="6"/>
                  <a:pt x="50" y="7"/>
                </a:cubicBezTo>
                <a:close/>
                <a:moveTo>
                  <a:pt x="11" y="35"/>
                </a:moveTo>
                <a:cubicBezTo>
                  <a:pt x="12" y="34"/>
                  <a:pt x="13" y="34"/>
                  <a:pt x="13" y="34"/>
                </a:cubicBezTo>
                <a:cubicBezTo>
                  <a:pt x="13" y="34"/>
                  <a:pt x="12" y="35"/>
                  <a:pt x="12" y="35"/>
                </a:cubicBezTo>
                <a:cubicBezTo>
                  <a:pt x="12" y="35"/>
                  <a:pt x="12" y="35"/>
                  <a:pt x="11" y="35"/>
                </a:cubicBezTo>
                <a:close/>
                <a:moveTo>
                  <a:pt x="9" y="31"/>
                </a:moveTo>
                <a:cubicBezTo>
                  <a:pt x="12" y="29"/>
                  <a:pt x="14" y="27"/>
                  <a:pt x="17" y="25"/>
                </a:cubicBezTo>
                <a:cubicBezTo>
                  <a:pt x="19" y="24"/>
                  <a:pt x="23" y="22"/>
                  <a:pt x="24" y="20"/>
                </a:cubicBezTo>
                <a:cubicBezTo>
                  <a:pt x="20" y="25"/>
                  <a:pt x="15" y="29"/>
                  <a:pt x="11" y="34"/>
                </a:cubicBezTo>
                <a:cubicBezTo>
                  <a:pt x="10" y="33"/>
                  <a:pt x="10" y="32"/>
                  <a:pt x="9" y="31"/>
                </a:cubicBezTo>
                <a:close/>
                <a:moveTo>
                  <a:pt x="8" y="27"/>
                </a:moveTo>
                <a:cubicBezTo>
                  <a:pt x="12" y="25"/>
                  <a:pt x="16" y="21"/>
                  <a:pt x="20" y="18"/>
                </a:cubicBezTo>
                <a:cubicBezTo>
                  <a:pt x="21" y="18"/>
                  <a:pt x="24" y="16"/>
                  <a:pt x="21" y="18"/>
                </a:cubicBezTo>
                <a:cubicBezTo>
                  <a:pt x="20" y="19"/>
                  <a:pt x="19" y="21"/>
                  <a:pt x="17" y="22"/>
                </a:cubicBezTo>
                <a:cubicBezTo>
                  <a:pt x="15" y="25"/>
                  <a:pt x="12" y="27"/>
                  <a:pt x="9" y="30"/>
                </a:cubicBezTo>
                <a:cubicBezTo>
                  <a:pt x="8" y="29"/>
                  <a:pt x="8" y="28"/>
                  <a:pt x="8" y="27"/>
                </a:cubicBezTo>
                <a:close/>
                <a:moveTo>
                  <a:pt x="6" y="24"/>
                </a:moveTo>
                <a:cubicBezTo>
                  <a:pt x="11" y="21"/>
                  <a:pt x="15" y="17"/>
                  <a:pt x="20" y="14"/>
                </a:cubicBezTo>
                <a:cubicBezTo>
                  <a:pt x="23" y="13"/>
                  <a:pt x="19" y="16"/>
                  <a:pt x="19" y="16"/>
                </a:cubicBezTo>
                <a:cubicBezTo>
                  <a:pt x="17" y="17"/>
                  <a:pt x="16" y="18"/>
                  <a:pt x="15" y="20"/>
                </a:cubicBezTo>
                <a:cubicBezTo>
                  <a:pt x="12" y="22"/>
                  <a:pt x="10" y="24"/>
                  <a:pt x="7" y="26"/>
                </a:cubicBezTo>
                <a:cubicBezTo>
                  <a:pt x="7" y="25"/>
                  <a:pt x="7" y="24"/>
                  <a:pt x="6" y="24"/>
                </a:cubicBezTo>
                <a:close/>
                <a:moveTo>
                  <a:pt x="5" y="20"/>
                </a:moveTo>
                <a:cubicBezTo>
                  <a:pt x="8" y="18"/>
                  <a:pt x="10" y="17"/>
                  <a:pt x="12" y="15"/>
                </a:cubicBezTo>
                <a:cubicBezTo>
                  <a:pt x="14" y="14"/>
                  <a:pt x="15" y="13"/>
                  <a:pt x="16" y="12"/>
                </a:cubicBezTo>
                <a:cubicBezTo>
                  <a:pt x="18" y="12"/>
                  <a:pt x="21" y="8"/>
                  <a:pt x="18" y="12"/>
                </a:cubicBezTo>
                <a:cubicBezTo>
                  <a:pt x="14" y="16"/>
                  <a:pt x="10" y="19"/>
                  <a:pt x="6" y="22"/>
                </a:cubicBezTo>
                <a:cubicBezTo>
                  <a:pt x="6" y="21"/>
                  <a:pt x="5" y="21"/>
                  <a:pt x="5" y="20"/>
                </a:cubicBezTo>
                <a:close/>
                <a:moveTo>
                  <a:pt x="5" y="13"/>
                </a:moveTo>
                <a:cubicBezTo>
                  <a:pt x="6" y="12"/>
                  <a:pt x="8" y="10"/>
                  <a:pt x="9" y="9"/>
                </a:cubicBezTo>
                <a:cubicBezTo>
                  <a:pt x="12" y="7"/>
                  <a:pt x="16" y="4"/>
                  <a:pt x="11" y="9"/>
                </a:cubicBezTo>
                <a:cubicBezTo>
                  <a:pt x="9" y="11"/>
                  <a:pt x="7" y="13"/>
                  <a:pt x="4" y="15"/>
                </a:cubicBezTo>
                <a:cubicBezTo>
                  <a:pt x="4" y="14"/>
                  <a:pt x="4" y="14"/>
                  <a:pt x="5" y="13"/>
                </a:cubicBezTo>
                <a:close/>
                <a:moveTo>
                  <a:pt x="5" y="18"/>
                </a:moveTo>
                <a:cubicBezTo>
                  <a:pt x="5" y="17"/>
                  <a:pt x="5" y="17"/>
                  <a:pt x="5" y="17"/>
                </a:cubicBezTo>
                <a:cubicBezTo>
                  <a:pt x="9" y="15"/>
                  <a:pt x="12" y="11"/>
                  <a:pt x="16" y="8"/>
                </a:cubicBezTo>
                <a:cubicBezTo>
                  <a:pt x="19" y="6"/>
                  <a:pt x="13" y="12"/>
                  <a:pt x="12" y="13"/>
                </a:cubicBezTo>
                <a:cubicBezTo>
                  <a:pt x="10" y="15"/>
                  <a:pt x="7" y="17"/>
                  <a:pt x="5" y="19"/>
                </a:cubicBezTo>
                <a:cubicBezTo>
                  <a:pt x="5" y="18"/>
                  <a:pt x="5" y="18"/>
                  <a:pt x="5" y="18"/>
                </a:cubicBezTo>
                <a:close/>
                <a:moveTo>
                  <a:pt x="22" y="13"/>
                </a:moveTo>
                <a:cubicBezTo>
                  <a:pt x="19" y="14"/>
                  <a:pt x="17" y="15"/>
                  <a:pt x="14" y="17"/>
                </a:cubicBezTo>
                <a:cubicBezTo>
                  <a:pt x="12" y="19"/>
                  <a:pt x="8" y="21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11" y="18"/>
                  <a:pt x="17" y="16"/>
                  <a:pt x="20" y="10"/>
                </a:cubicBezTo>
                <a:cubicBezTo>
                  <a:pt x="21" y="11"/>
                  <a:pt x="21" y="12"/>
                  <a:pt x="22" y="13"/>
                </a:cubicBezTo>
                <a:close/>
                <a:moveTo>
                  <a:pt x="23" y="16"/>
                </a:moveTo>
                <a:cubicBezTo>
                  <a:pt x="18" y="18"/>
                  <a:pt x="15" y="22"/>
                  <a:pt x="10" y="25"/>
                </a:cubicBezTo>
                <a:cubicBezTo>
                  <a:pt x="10" y="25"/>
                  <a:pt x="7" y="27"/>
                  <a:pt x="10" y="25"/>
                </a:cubicBezTo>
                <a:cubicBezTo>
                  <a:pt x="11" y="24"/>
                  <a:pt x="12" y="22"/>
                  <a:pt x="14" y="21"/>
                </a:cubicBezTo>
                <a:cubicBezTo>
                  <a:pt x="17" y="19"/>
                  <a:pt x="19" y="16"/>
                  <a:pt x="22" y="14"/>
                </a:cubicBezTo>
                <a:cubicBezTo>
                  <a:pt x="23" y="14"/>
                  <a:pt x="23" y="15"/>
                  <a:pt x="23" y="16"/>
                </a:cubicBezTo>
                <a:close/>
                <a:moveTo>
                  <a:pt x="25" y="19"/>
                </a:moveTo>
                <a:cubicBezTo>
                  <a:pt x="20" y="22"/>
                  <a:pt x="15" y="26"/>
                  <a:pt x="10" y="29"/>
                </a:cubicBezTo>
                <a:cubicBezTo>
                  <a:pt x="15" y="26"/>
                  <a:pt x="19" y="21"/>
                  <a:pt x="24" y="17"/>
                </a:cubicBezTo>
                <a:cubicBezTo>
                  <a:pt x="24" y="18"/>
                  <a:pt x="24" y="18"/>
                  <a:pt x="25" y="19"/>
                </a:cubicBezTo>
                <a:close/>
                <a:moveTo>
                  <a:pt x="25" y="20"/>
                </a:moveTo>
                <a:cubicBezTo>
                  <a:pt x="25" y="21"/>
                  <a:pt x="26" y="21"/>
                  <a:pt x="26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2"/>
                  <a:pt x="25" y="23"/>
                  <a:pt x="24" y="24"/>
                </a:cubicBezTo>
                <a:cubicBezTo>
                  <a:pt x="23" y="25"/>
                  <a:pt x="22" y="26"/>
                  <a:pt x="21" y="26"/>
                </a:cubicBezTo>
                <a:cubicBezTo>
                  <a:pt x="19" y="28"/>
                  <a:pt x="17" y="30"/>
                  <a:pt x="16" y="31"/>
                </a:cubicBezTo>
                <a:cubicBezTo>
                  <a:pt x="15" y="32"/>
                  <a:pt x="14" y="32"/>
                  <a:pt x="14" y="33"/>
                </a:cubicBezTo>
                <a:cubicBezTo>
                  <a:pt x="13" y="33"/>
                  <a:pt x="10" y="35"/>
                  <a:pt x="13" y="32"/>
                </a:cubicBezTo>
                <a:cubicBezTo>
                  <a:pt x="16" y="28"/>
                  <a:pt x="21" y="24"/>
                  <a:pt x="25" y="20"/>
                </a:cubicBezTo>
                <a:cubicBezTo>
                  <a:pt x="25" y="20"/>
                  <a:pt x="25" y="20"/>
                  <a:pt x="25" y="20"/>
                </a:cubicBezTo>
                <a:close/>
                <a:moveTo>
                  <a:pt x="31" y="16"/>
                </a:moveTo>
                <a:cubicBezTo>
                  <a:pt x="34" y="15"/>
                  <a:pt x="37" y="13"/>
                  <a:pt x="40" y="11"/>
                </a:cubicBezTo>
                <a:cubicBezTo>
                  <a:pt x="38" y="12"/>
                  <a:pt x="37" y="14"/>
                  <a:pt x="35" y="15"/>
                </a:cubicBezTo>
                <a:cubicBezTo>
                  <a:pt x="33" y="16"/>
                  <a:pt x="32" y="17"/>
                  <a:pt x="30" y="18"/>
                </a:cubicBezTo>
                <a:cubicBezTo>
                  <a:pt x="30" y="18"/>
                  <a:pt x="31" y="17"/>
                  <a:pt x="31" y="16"/>
                </a:cubicBezTo>
                <a:close/>
                <a:moveTo>
                  <a:pt x="27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27" y="22"/>
                  <a:pt x="27" y="23"/>
                  <a:pt x="26" y="23"/>
                </a:cubicBezTo>
                <a:cubicBezTo>
                  <a:pt x="27" y="22"/>
                  <a:pt x="27" y="22"/>
                  <a:pt x="27" y="22"/>
                </a:cubicBezTo>
                <a:close/>
                <a:moveTo>
                  <a:pt x="29" y="20"/>
                </a:moveTo>
                <a:cubicBezTo>
                  <a:pt x="31" y="18"/>
                  <a:pt x="33" y="17"/>
                  <a:pt x="35" y="15"/>
                </a:cubicBezTo>
                <a:cubicBezTo>
                  <a:pt x="38" y="14"/>
                  <a:pt x="39" y="13"/>
                  <a:pt x="41" y="11"/>
                </a:cubicBezTo>
                <a:cubicBezTo>
                  <a:pt x="42" y="10"/>
                  <a:pt x="44" y="8"/>
                  <a:pt x="45" y="7"/>
                </a:cubicBezTo>
                <a:cubicBezTo>
                  <a:pt x="45" y="6"/>
                  <a:pt x="46" y="6"/>
                  <a:pt x="46" y="6"/>
                </a:cubicBezTo>
                <a:cubicBezTo>
                  <a:pt x="46" y="6"/>
                  <a:pt x="46" y="7"/>
                  <a:pt x="46" y="7"/>
                </a:cubicBezTo>
                <a:cubicBezTo>
                  <a:pt x="45" y="9"/>
                  <a:pt x="44" y="10"/>
                  <a:pt x="43" y="11"/>
                </a:cubicBezTo>
                <a:cubicBezTo>
                  <a:pt x="40" y="13"/>
                  <a:pt x="38" y="15"/>
                  <a:pt x="35" y="17"/>
                </a:cubicBezTo>
                <a:cubicBezTo>
                  <a:pt x="33" y="18"/>
                  <a:pt x="31" y="20"/>
                  <a:pt x="29" y="21"/>
                </a:cubicBezTo>
                <a:cubicBezTo>
                  <a:pt x="29" y="21"/>
                  <a:pt x="29" y="20"/>
                  <a:pt x="29" y="20"/>
                </a:cubicBezTo>
                <a:close/>
                <a:moveTo>
                  <a:pt x="43" y="6"/>
                </a:moveTo>
                <a:cubicBezTo>
                  <a:pt x="43" y="6"/>
                  <a:pt x="45" y="5"/>
                  <a:pt x="46" y="5"/>
                </a:cubicBezTo>
                <a:cubicBezTo>
                  <a:pt x="45" y="6"/>
                  <a:pt x="43" y="7"/>
                  <a:pt x="42" y="8"/>
                </a:cubicBezTo>
                <a:cubicBezTo>
                  <a:pt x="40" y="10"/>
                  <a:pt x="37" y="11"/>
                  <a:pt x="35" y="13"/>
                </a:cubicBezTo>
                <a:cubicBezTo>
                  <a:pt x="34" y="14"/>
                  <a:pt x="33" y="14"/>
                  <a:pt x="32" y="15"/>
                </a:cubicBezTo>
                <a:cubicBezTo>
                  <a:pt x="32" y="15"/>
                  <a:pt x="33" y="14"/>
                  <a:pt x="33" y="14"/>
                </a:cubicBezTo>
                <a:cubicBezTo>
                  <a:pt x="36" y="11"/>
                  <a:pt x="39" y="8"/>
                  <a:pt x="43" y="6"/>
                </a:cubicBezTo>
                <a:close/>
                <a:moveTo>
                  <a:pt x="40" y="6"/>
                </a:moveTo>
                <a:cubicBezTo>
                  <a:pt x="38" y="8"/>
                  <a:pt x="35" y="10"/>
                  <a:pt x="33" y="12"/>
                </a:cubicBezTo>
                <a:cubicBezTo>
                  <a:pt x="35" y="10"/>
                  <a:pt x="37" y="8"/>
                  <a:pt x="40" y="6"/>
                </a:cubicBezTo>
                <a:close/>
                <a:moveTo>
                  <a:pt x="20" y="9"/>
                </a:moveTo>
                <a:cubicBezTo>
                  <a:pt x="15" y="12"/>
                  <a:pt x="9" y="16"/>
                  <a:pt x="5" y="19"/>
                </a:cubicBezTo>
                <a:cubicBezTo>
                  <a:pt x="10" y="16"/>
                  <a:pt x="15" y="12"/>
                  <a:pt x="18" y="7"/>
                </a:cubicBezTo>
                <a:cubicBezTo>
                  <a:pt x="19" y="8"/>
                  <a:pt x="19" y="9"/>
                  <a:pt x="20" y="9"/>
                </a:cubicBezTo>
                <a:close/>
                <a:moveTo>
                  <a:pt x="17" y="7"/>
                </a:moveTo>
                <a:cubicBezTo>
                  <a:pt x="13" y="9"/>
                  <a:pt x="9" y="13"/>
                  <a:pt x="5" y="16"/>
                </a:cubicBezTo>
                <a:cubicBezTo>
                  <a:pt x="7" y="15"/>
                  <a:pt x="8" y="13"/>
                  <a:pt x="10" y="11"/>
                </a:cubicBezTo>
                <a:cubicBezTo>
                  <a:pt x="12" y="9"/>
                  <a:pt x="14" y="8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6"/>
                  <a:pt x="17" y="7"/>
                </a:cubicBezTo>
                <a:close/>
                <a:moveTo>
                  <a:pt x="14" y="5"/>
                </a:moveTo>
                <a:cubicBezTo>
                  <a:pt x="11" y="7"/>
                  <a:pt x="8" y="9"/>
                  <a:pt x="5" y="12"/>
                </a:cubicBezTo>
                <a:cubicBezTo>
                  <a:pt x="5" y="7"/>
                  <a:pt x="8" y="3"/>
                  <a:pt x="14" y="5"/>
                </a:cubicBezTo>
                <a:close/>
                <a:moveTo>
                  <a:pt x="12" y="37"/>
                </a:moveTo>
                <a:cubicBezTo>
                  <a:pt x="15" y="35"/>
                  <a:pt x="17" y="34"/>
                  <a:pt x="20" y="32"/>
                </a:cubicBezTo>
                <a:cubicBezTo>
                  <a:pt x="18" y="34"/>
                  <a:pt x="16" y="36"/>
                  <a:pt x="14" y="38"/>
                </a:cubicBezTo>
                <a:cubicBezTo>
                  <a:pt x="14" y="38"/>
                  <a:pt x="14" y="39"/>
                  <a:pt x="14" y="38"/>
                </a:cubicBezTo>
                <a:cubicBezTo>
                  <a:pt x="21" y="34"/>
                  <a:pt x="27" y="30"/>
                  <a:pt x="34" y="27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7"/>
                  <a:pt x="34" y="27"/>
                </a:cubicBezTo>
                <a:cubicBezTo>
                  <a:pt x="28" y="32"/>
                  <a:pt x="21" y="36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4" y="40"/>
                  <a:pt x="14" y="40"/>
                </a:cubicBezTo>
                <a:cubicBezTo>
                  <a:pt x="13" y="39"/>
                  <a:pt x="13" y="38"/>
                  <a:pt x="12" y="3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981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0009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12">
            <a:extLst>
              <a:ext uri="{FF2B5EF4-FFF2-40B4-BE49-F238E27FC236}">
                <a16:creationId xmlns:a16="http://schemas.microsoft.com/office/drawing/2014/main" id="{120C2367-015A-4AB3-8ECF-CF56BE7F3A08}"/>
              </a:ext>
            </a:extLst>
          </p:cNvPr>
          <p:cNvSpPr/>
          <p:nvPr/>
        </p:nvSpPr>
        <p:spPr>
          <a:xfrm rot="20269265">
            <a:off x="757901" y="5343584"/>
            <a:ext cx="1440000" cy="1440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12">
            <a:extLst>
              <a:ext uri="{FF2B5EF4-FFF2-40B4-BE49-F238E27FC236}">
                <a16:creationId xmlns:a16="http://schemas.microsoft.com/office/drawing/2014/main" id="{5758A92D-0733-47A2-B2EC-F4792FBAA988}"/>
              </a:ext>
            </a:extLst>
          </p:cNvPr>
          <p:cNvSpPr/>
          <p:nvPr/>
        </p:nvSpPr>
        <p:spPr>
          <a:xfrm rot="20269265">
            <a:off x="394978" y="4425940"/>
            <a:ext cx="1440000" cy="1440000"/>
          </a:xfrm>
          <a:prstGeom prst="ellipse">
            <a:avLst/>
          </a:prstGeom>
          <a:solidFill>
            <a:schemeClr val="accent2">
              <a:lumMod val="25000"/>
              <a:lumOff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461349" y="257248"/>
            <a:ext cx="5656262" cy="6391275"/>
            <a:chOff x="338823" y="56359"/>
            <a:chExt cx="5656262" cy="6391275"/>
          </a:xfrm>
        </p:grpSpPr>
        <p:sp>
          <p:nvSpPr>
            <p:cNvPr id="4" name="矩形 3"/>
            <p:cNvSpPr/>
            <p:nvPr/>
          </p:nvSpPr>
          <p:spPr>
            <a:xfrm>
              <a:off x="338823" y="56359"/>
              <a:ext cx="5656262" cy="63912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81894" y="2675011"/>
              <a:ext cx="3905250" cy="399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6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88513" y="5911334"/>
              <a:ext cx="2292013" cy="31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79640" y="952903"/>
              <a:ext cx="337462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6000" b="1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感謝聆聽</a:t>
              </a:r>
              <a:endParaRPr lang="zh-CN" altLang="en-US" sz="6000" b="1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234769" y="2247900"/>
              <a:ext cx="3799500" cy="180000"/>
              <a:chOff x="3867150" y="-190500"/>
              <a:chExt cx="3799500" cy="180000"/>
            </a:xfrm>
          </p:grpSpPr>
          <p:sp>
            <p:nvSpPr>
              <p:cNvPr id="22" name="菱形 21"/>
              <p:cNvSpPr/>
              <p:nvPr/>
            </p:nvSpPr>
            <p:spPr>
              <a:xfrm>
                <a:off x="3867150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菱形 22"/>
              <p:cNvSpPr/>
              <p:nvPr/>
            </p:nvSpPr>
            <p:spPr>
              <a:xfrm>
                <a:off x="4080062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菱形 23"/>
              <p:cNvSpPr/>
              <p:nvPr/>
            </p:nvSpPr>
            <p:spPr>
              <a:xfrm>
                <a:off x="4292974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菱形 24"/>
              <p:cNvSpPr/>
              <p:nvPr/>
            </p:nvSpPr>
            <p:spPr>
              <a:xfrm>
                <a:off x="4505886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菱形 25"/>
              <p:cNvSpPr/>
              <p:nvPr/>
            </p:nvSpPr>
            <p:spPr>
              <a:xfrm>
                <a:off x="4718798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4931710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菱形 27"/>
              <p:cNvSpPr/>
              <p:nvPr/>
            </p:nvSpPr>
            <p:spPr>
              <a:xfrm>
                <a:off x="5144622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菱形 28"/>
              <p:cNvSpPr/>
              <p:nvPr/>
            </p:nvSpPr>
            <p:spPr>
              <a:xfrm>
                <a:off x="5357534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菱形 29"/>
              <p:cNvSpPr/>
              <p:nvPr/>
            </p:nvSpPr>
            <p:spPr>
              <a:xfrm>
                <a:off x="5570446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菱形 30"/>
              <p:cNvSpPr/>
              <p:nvPr/>
            </p:nvSpPr>
            <p:spPr>
              <a:xfrm>
                <a:off x="5783358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5996270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菱形 32"/>
              <p:cNvSpPr/>
              <p:nvPr/>
            </p:nvSpPr>
            <p:spPr>
              <a:xfrm>
                <a:off x="6209182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菱形 33"/>
              <p:cNvSpPr/>
              <p:nvPr/>
            </p:nvSpPr>
            <p:spPr>
              <a:xfrm>
                <a:off x="6422094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菱形 34"/>
              <p:cNvSpPr/>
              <p:nvPr/>
            </p:nvSpPr>
            <p:spPr>
              <a:xfrm>
                <a:off x="6635006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6847918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7060830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菱形 37"/>
              <p:cNvSpPr/>
              <p:nvPr/>
            </p:nvSpPr>
            <p:spPr>
              <a:xfrm>
                <a:off x="7273742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菱形 38"/>
              <p:cNvSpPr/>
              <p:nvPr/>
            </p:nvSpPr>
            <p:spPr>
              <a:xfrm>
                <a:off x="7486650" y="-190500"/>
                <a:ext cx="180000" cy="180000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5" name="圖片 4" descr="一張含有 個人, 服飾, 女孩, 年輕 的圖片&#10;&#10;自動產生的描述">
            <a:extLst>
              <a:ext uri="{FF2B5EF4-FFF2-40B4-BE49-F238E27FC236}">
                <a16:creationId xmlns:a16="http://schemas.microsoft.com/office/drawing/2014/main" id="{5E30A566-5469-462F-86DD-9414283E1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08" y="3138581"/>
            <a:ext cx="2257589" cy="3009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9DAB136-E057-40DD-BB98-C32DDD29DE9E}"/>
              </a:ext>
            </a:extLst>
          </p:cNvPr>
          <p:cNvSpPr txBox="1"/>
          <p:nvPr/>
        </p:nvSpPr>
        <p:spPr>
          <a:xfrm>
            <a:off x="1704750" y="969126"/>
            <a:ext cx="224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latin typeface="華康雅風體W3" panose="03000309000000000000" pitchFamily="65" charset="-120"/>
                <a:ea typeface="華康雅風體W3" panose="03000309000000000000" pitchFamily="65" charset="-120"/>
              </a:rPr>
              <a:t>心得</a:t>
            </a:r>
          </a:p>
        </p:txBody>
      </p:sp>
      <p:grpSp>
        <p:nvGrpSpPr>
          <p:cNvPr id="45" name="组合 74">
            <a:extLst>
              <a:ext uri="{FF2B5EF4-FFF2-40B4-BE49-F238E27FC236}">
                <a16:creationId xmlns:a16="http://schemas.microsoft.com/office/drawing/2014/main" id="{0F377882-5ACD-4D51-9061-330466A2AB1E}"/>
              </a:ext>
            </a:extLst>
          </p:cNvPr>
          <p:cNvGrpSpPr/>
          <p:nvPr/>
        </p:nvGrpSpPr>
        <p:grpSpPr>
          <a:xfrm>
            <a:off x="4218661" y="150432"/>
            <a:ext cx="1403350" cy="733425"/>
            <a:chOff x="10112283" y="4643438"/>
            <a:chExt cx="1403350" cy="733425"/>
          </a:xfrm>
          <a:solidFill>
            <a:schemeClr val="tx1"/>
          </a:solidFill>
        </p:grpSpPr>
        <p:sp>
          <p:nvSpPr>
            <p:cNvPr id="46" name="Freeform 100">
              <a:extLst>
                <a:ext uri="{FF2B5EF4-FFF2-40B4-BE49-F238E27FC236}">
                  <a16:creationId xmlns:a16="http://schemas.microsoft.com/office/drawing/2014/main" id="{44DD7EC1-D2A9-4B57-9E6F-8C6B6005D1D1}"/>
                </a:ext>
              </a:extLst>
            </p:cNvPr>
            <p:cNvSpPr/>
            <p:nvPr/>
          </p:nvSpPr>
          <p:spPr bwMode="auto">
            <a:xfrm>
              <a:off x="11060816" y="4737665"/>
              <a:ext cx="127000" cy="17463"/>
            </a:xfrm>
            <a:custGeom>
              <a:avLst/>
              <a:gdLst>
                <a:gd name="T0" fmla="*/ 161 w 163"/>
                <a:gd name="T1" fmla="*/ 9 h 24"/>
                <a:gd name="T2" fmla="*/ 157 w 163"/>
                <a:gd name="T3" fmla="*/ 24 h 24"/>
                <a:gd name="T4" fmla="*/ 0 w 163"/>
                <a:gd name="T5" fmla="*/ 23 h 24"/>
                <a:gd name="T6" fmla="*/ 63 w 163"/>
                <a:gd name="T7" fmla="*/ 5 h 24"/>
                <a:gd name="T8" fmla="*/ 91 w 163"/>
                <a:gd name="T9" fmla="*/ 0 h 24"/>
                <a:gd name="T10" fmla="*/ 132 w 163"/>
                <a:gd name="T11" fmla="*/ 8 h 24"/>
                <a:gd name="T12" fmla="*/ 161 w 16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4">
                  <a:moveTo>
                    <a:pt x="161" y="9"/>
                  </a:moveTo>
                  <a:cubicBezTo>
                    <a:pt x="163" y="17"/>
                    <a:pt x="159" y="20"/>
                    <a:pt x="157" y="24"/>
                  </a:cubicBezTo>
                  <a:cubicBezTo>
                    <a:pt x="107" y="11"/>
                    <a:pt x="56" y="16"/>
                    <a:pt x="0" y="23"/>
                  </a:cubicBezTo>
                  <a:cubicBezTo>
                    <a:pt x="6" y="0"/>
                    <a:pt x="39" y="7"/>
                    <a:pt x="63" y="5"/>
                  </a:cubicBezTo>
                  <a:cubicBezTo>
                    <a:pt x="73" y="4"/>
                    <a:pt x="82" y="0"/>
                    <a:pt x="91" y="0"/>
                  </a:cubicBezTo>
                  <a:cubicBezTo>
                    <a:pt x="106" y="0"/>
                    <a:pt x="119" y="7"/>
                    <a:pt x="132" y="8"/>
                  </a:cubicBezTo>
                  <a:cubicBezTo>
                    <a:pt x="143" y="8"/>
                    <a:pt x="154" y="1"/>
                    <a:pt x="161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7" name="Freeform 101">
              <a:extLst>
                <a:ext uri="{FF2B5EF4-FFF2-40B4-BE49-F238E27FC236}">
                  <a16:creationId xmlns:a16="http://schemas.microsoft.com/office/drawing/2014/main" id="{EBDA75C1-EA04-45C1-9EA4-999E1185B8A2}"/>
                </a:ext>
              </a:extLst>
            </p:cNvPr>
            <p:cNvSpPr/>
            <p:nvPr/>
          </p:nvSpPr>
          <p:spPr bwMode="auto">
            <a:xfrm>
              <a:off x="11065579" y="4769415"/>
              <a:ext cx="120650" cy="22225"/>
            </a:xfrm>
            <a:custGeom>
              <a:avLst/>
              <a:gdLst>
                <a:gd name="T0" fmla="*/ 151 w 155"/>
                <a:gd name="T1" fmla="*/ 9 h 29"/>
                <a:gd name="T2" fmla="*/ 154 w 155"/>
                <a:gd name="T3" fmla="*/ 24 h 29"/>
                <a:gd name="T4" fmla="*/ 111 w 155"/>
                <a:gd name="T5" fmla="*/ 14 h 29"/>
                <a:gd name="T6" fmla="*/ 4 w 155"/>
                <a:gd name="T7" fmla="*/ 26 h 29"/>
                <a:gd name="T8" fmla="*/ 1 w 155"/>
                <a:gd name="T9" fmla="*/ 17 h 29"/>
                <a:gd name="T10" fmla="*/ 98 w 155"/>
                <a:gd name="T11" fmla="*/ 3 h 29"/>
                <a:gd name="T12" fmla="*/ 151 w 155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9">
                  <a:moveTo>
                    <a:pt x="151" y="9"/>
                  </a:moveTo>
                  <a:cubicBezTo>
                    <a:pt x="152" y="13"/>
                    <a:pt x="155" y="17"/>
                    <a:pt x="154" y="24"/>
                  </a:cubicBezTo>
                  <a:cubicBezTo>
                    <a:pt x="139" y="29"/>
                    <a:pt x="124" y="19"/>
                    <a:pt x="111" y="14"/>
                  </a:cubicBezTo>
                  <a:cubicBezTo>
                    <a:pt x="69" y="12"/>
                    <a:pt x="38" y="17"/>
                    <a:pt x="4" y="26"/>
                  </a:cubicBezTo>
                  <a:cubicBezTo>
                    <a:pt x="4" y="23"/>
                    <a:pt x="0" y="19"/>
                    <a:pt x="1" y="17"/>
                  </a:cubicBezTo>
                  <a:cubicBezTo>
                    <a:pt x="2" y="1"/>
                    <a:pt x="73" y="0"/>
                    <a:pt x="98" y="3"/>
                  </a:cubicBezTo>
                  <a:cubicBezTo>
                    <a:pt x="118" y="5"/>
                    <a:pt x="130" y="7"/>
                    <a:pt x="151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8" name="Freeform 102">
              <a:extLst>
                <a:ext uri="{FF2B5EF4-FFF2-40B4-BE49-F238E27FC236}">
                  <a16:creationId xmlns:a16="http://schemas.microsoft.com/office/drawing/2014/main" id="{1B1A4554-403C-44F5-A009-6B5666B9F769}"/>
                </a:ext>
              </a:extLst>
            </p:cNvPr>
            <p:cNvSpPr/>
            <p:nvPr/>
          </p:nvSpPr>
          <p:spPr bwMode="auto">
            <a:xfrm>
              <a:off x="11087804" y="4999603"/>
              <a:ext cx="93663" cy="19050"/>
            </a:xfrm>
            <a:custGeom>
              <a:avLst/>
              <a:gdLst>
                <a:gd name="T0" fmla="*/ 112 w 119"/>
                <a:gd name="T1" fmla="*/ 3 h 24"/>
                <a:gd name="T2" fmla="*/ 118 w 119"/>
                <a:gd name="T3" fmla="*/ 16 h 24"/>
                <a:gd name="T4" fmla="*/ 107 w 119"/>
                <a:gd name="T5" fmla="*/ 24 h 24"/>
                <a:gd name="T6" fmla="*/ 0 w 119"/>
                <a:gd name="T7" fmla="*/ 13 h 24"/>
                <a:gd name="T8" fmla="*/ 27 w 119"/>
                <a:gd name="T9" fmla="*/ 3 h 24"/>
                <a:gd name="T10" fmla="*/ 112 w 119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4">
                  <a:moveTo>
                    <a:pt x="112" y="3"/>
                  </a:moveTo>
                  <a:cubicBezTo>
                    <a:pt x="114" y="7"/>
                    <a:pt x="119" y="9"/>
                    <a:pt x="118" y="16"/>
                  </a:cubicBezTo>
                  <a:cubicBezTo>
                    <a:pt x="115" y="20"/>
                    <a:pt x="111" y="21"/>
                    <a:pt x="107" y="24"/>
                  </a:cubicBezTo>
                  <a:cubicBezTo>
                    <a:pt x="81" y="10"/>
                    <a:pt x="25" y="22"/>
                    <a:pt x="0" y="13"/>
                  </a:cubicBezTo>
                  <a:cubicBezTo>
                    <a:pt x="2" y="0"/>
                    <a:pt x="21" y="4"/>
                    <a:pt x="27" y="3"/>
                  </a:cubicBezTo>
                  <a:cubicBezTo>
                    <a:pt x="47" y="0"/>
                    <a:pt x="88" y="10"/>
                    <a:pt x="112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49" name="Freeform 103">
              <a:extLst>
                <a:ext uri="{FF2B5EF4-FFF2-40B4-BE49-F238E27FC236}">
                  <a16:creationId xmlns:a16="http://schemas.microsoft.com/office/drawing/2014/main" id="{5DF80CE8-FC0B-4D6F-A666-D6401A0D98E8}"/>
                </a:ext>
              </a:extLst>
            </p:cNvPr>
            <p:cNvSpPr/>
            <p:nvPr/>
          </p:nvSpPr>
          <p:spPr bwMode="auto">
            <a:xfrm>
              <a:off x="11087804" y="5020240"/>
              <a:ext cx="96838" cy="25400"/>
            </a:xfrm>
            <a:custGeom>
              <a:avLst/>
              <a:gdLst>
                <a:gd name="T0" fmla="*/ 115 w 123"/>
                <a:gd name="T1" fmla="*/ 13 h 33"/>
                <a:gd name="T2" fmla="*/ 117 w 123"/>
                <a:gd name="T3" fmla="*/ 33 h 33"/>
                <a:gd name="T4" fmla="*/ 44 w 123"/>
                <a:gd name="T5" fmla="*/ 21 h 33"/>
                <a:gd name="T6" fmla="*/ 0 w 123"/>
                <a:gd name="T7" fmla="*/ 15 h 33"/>
                <a:gd name="T8" fmla="*/ 115 w 12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3">
                  <a:moveTo>
                    <a:pt x="115" y="13"/>
                  </a:moveTo>
                  <a:cubicBezTo>
                    <a:pt x="123" y="18"/>
                    <a:pt x="118" y="30"/>
                    <a:pt x="117" y="33"/>
                  </a:cubicBezTo>
                  <a:cubicBezTo>
                    <a:pt x="93" y="32"/>
                    <a:pt x="70" y="23"/>
                    <a:pt x="44" y="21"/>
                  </a:cubicBezTo>
                  <a:cubicBezTo>
                    <a:pt x="29" y="20"/>
                    <a:pt x="1" y="31"/>
                    <a:pt x="0" y="15"/>
                  </a:cubicBezTo>
                  <a:cubicBezTo>
                    <a:pt x="33" y="0"/>
                    <a:pt x="70" y="20"/>
                    <a:pt x="115" y="1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0" name="Freeform 104">
              <a:extLst>
                <a:ext uri="{FF2B5EF4-FFF2-40B4-BE49-F238E27FC236}">
                  <a16:creationId xmlns:a16="http://schemas.microsoft.com/office/drawing/2014/main" id="{EABD27E7-939F-4239-89F9-E258ED8B18B1}"/>
                </a:ext>
              </a:extLst>
            </p:cNvPr>
            <p:cNvSpPr/>
            <p:nvPr/>
          </p:nvSpPr>
          <p:spPr bwMode="auto">
            <a:xfrm>
              <a:off x="11086216" y="5244078"/>
              <a:ext cx="100013" cy="25400"/>
            </a:xfrm>
            <a:custGeom>
              <a:avLst/>
              <a:gdLst>
                <a:gd name="T0" fmla="*/ 120 w 129"/>
                <a:gd name="T1" fmla="*/ 14 h 34"/>
                <a:gd name="T2" fmla="*/ 114 w 129"/>
                <a:gd name="T3" fmla="*/ 34 h 34"/>
                <a:gd name="T4" fmla="*/ 103 w 129"/>
                <a:gd name="T5" fmla="*/ 29 h 34"/>
                <a:gd name="T6" fmla="*/ 0 w 129"/>
                <a:gd name="T7" fmla="*/ 22 h 34"/>
                <a:gd name="T8" fmla="*/ 65 w 129"/>
                <a:gd name="T9" fmla="*/ 14 h 34"/>
                <a:gd name="T10" fmla="*/ 120 w 129"/>
                <a:gd name="T1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34">
                  <a:moveTo>
                    <a:pt x="120" y="14"/>
                  </a:moveTo>
                  <a:cubicBezTo>
                    <a:pt x="127" y="19"/>
                    <a:pt x="129" y="32"/>
                    <a:pt x="114" y="34"/>
                  </a:cubicBezTo>
                  <a:cubicBezTo>
                    <a:pt x="111" y="34"/>
                    <a:pt x="107" y="30"/>
                    <a:pt x="103" y="29"/>
                  </a:cubicBezTo>
                  <a:cubicBezTo>
                    <a:pt x="75" y="22"/>
                    <a:pt x="26" y="27"/>
                    <a:pt x="0" y="22"/>
                  </a:cubicBezTo>
                  <a:cubicBezTo>
                    <a:pt x="13" y="0"/>
                    <a:pt x="51" y="14"/>
                    <a:pt x="65" y="14"/>
                  </a:cubicBezTo>
                  <a:cubicBezTo>
                    <a:pt x="93" y="13"/>
                    <a:pt x="98" y="19"/>
                    <a:pt x="120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B073BF54-23F7-4DF7-A64D-904F7D3DFC16}"/>
                </a:ext>
              </a:extLst>
            </p:cNvPr>
            <p:cNvSpPr/>
            <p:nvPr/>
          </p:nvSpPr>
          <p:spPr bwMode="auto">
            <a:xfrm>
              <a:off x="11081454" y="5275828"/>
              <a:ext cx="106363" cy="30163"/>
            </a:xfrm>
            <a:custGeom>
              <a:avLst/>
              <a:gdLst>
                <a:gd name="T0" fmla="*/ 128 w 137"/>
                <a:gd name="T1" fmla="*/ 9 h 40"/>
                <a:gd name="T2" fmla="*/ 137 w 137"/>
                <a:gd name="T3" fmla="*/ 23 h 40"/>
                <a:gd name="T4" fmla="*/ 103 w 137"/>
                <a:gd name="T5" fmla="*/ 31 h 40"/>
                <a:gd name="T6" fmla="*/ 25 w 137"/>
                <a:gd name="T7" fmla="*/ 23 h 40"/>
                <a:gd name="T8" fmla="*/ 0 w 137"/>
                <a:gd name="T9" fmla="*/ 15 h 40"/>
                <a:gd name="T10" fmla="*/ 128 w 13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128" y="9"/>
                  </a:moveTo>
                  <a:cubicBezTo>
                    <a:pt x="132" y="13"/>
                    <a:pt x="134" y="18"/>
                    <a:pt x="137" y="23"/>
                  </a:cubicBezTo>
                  <a:cubicBezTo>
                    <a:pt x="132" y="40"/>
                    <a:pt x="121" y="32"/>
                    <a:pt x="103" y="31"/>
                  </a:cubicBezTo>
                  <a:cubicBezTo>
                    <a:pt x="84" y="29"/>
                    <a:pt x="51" y="25"/>
                    <a:pt x="25" y="23"/>
                  </a:cubicBezTo>
                  <a:cubicBezTo>
                    <a:pt x="16" y="22"/>
                    <a:pt x="2" y="27"/>
                    <a:pt x="0" y="15"/>
                  </a:cubicBezTo>
                  <a:cubicBezTo>
                    <a:pt x="32" y="0"/>
                    <a:pt x="88" y="29"/>
                    <a:pt x="128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68943CB6-047A-418B-A4C7-74F4C33EE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283" y="4643438"/>
              <a:ext cx="1403350" cy="733425"/>
            </a:xfrm>
            <a:custGeom>
              <a:avLst/>
              <a:gdLst>
                <a:gd name="T0" fmla="*/ 603 w 1801"/>
                <a:gd name="T1" fmla="*/ 98 h 942"/>
                <a:gd name="T2" fmla="*/ 1024 w 1801"/>
                <a:gd name="T3" fmla="*/ 159 h 942"/>
                <a:gd name="T4" fmla="*/ 1393 w 1801"/>
                <a:gd name="T5" fmla="*/ 98 h 942"/>
                <a:gd name="T6" fmla="*/ 1764 w 1801"/>
                <a:gd name="T7" fmla="*/ 758 h 942"/>
                <a:gd name="T8" fmla="*/ 1516 w 1801"/>
                <a:gd name="T9" fmla="*/ 879 h 942"/>
                <a:gd name="T10" fmla="*/ 1235 w 1801"/>
                <a:gd name="T11" fmla="*/ 935 h 942"/>
                <a:gd name="T12" fmla="*/ 912 w 1801"/>
                <a:gd name="T13" fmla="*/ 903 h 942"/>
                <a:gd name="T14" fmla="*/ 591 w 1801"/>
                <a:gd name="T15" fmla="*/ 883 h 942"/>
                <a:gd name="T16" fmla="*/ 229 w 1801"/>
                <a:gd name="T17" fmla="*/ 885 h 942"/>
                <a:gd name="T18" fmla="*/ 274 w 1801"/>
                <a:gd name="T19" fmla="*/ 244 h 942"/>
                <a:gd name="T20" fmla="*/ 1390 w 1801"/>
                <a:gd name="T21" fmla="*/ 692 h 942"/>
                <a:gd name="T22" fmla="*/ 1203 w 1801"/>
                <a:gd name="T23" fmla="*/ 54 h 942"/>
                <a:gd name="T24" fmla="*/ 1297 w 1801"/>
                <a:gd name="T25" fmla="*/ 929 h 942"/>
                <a:gd name="T26" fmla="*/ 1182 w 1801"/>
                <a:gd name="T27" fmla="*/ 883 h 942"/>
                <a:gd name="T28" fmla="*/ 1187 w 1801"/>
                <a:gd name="T29" fmla="*/ 59 h 942"/>
                <a:gd name="T30" fmla="*/ 705 w 1801"/>
                <a:gd name="T31" fmla="*/ 103 h 942"/>
                <a:gd name="T32" fmla="*/ 515 w 1801"/>
                <a:gd name="T33" fmla="*/ 256 h 942"/>
                <a:gd name="T34" fmla="*/ 589 w 1801"/>
                <a:gd name="T35" fmla="*/ 868 h 942"/>
                <a:gd name="T36" fmla="*/ 585 w 1801"/>
                <a:gd name="T37" fmla="*/ 127 h 942"/>
                <a:gd name="T38" fmla="*/ 1029 w 1801"/>
                <a:gd name="T39" fmla="*/ 297 h 942"/>
                <a:gd name="T40" fmla="*/ 809 w 1801"/>
                <a:gd name="T41" fmla="*/ 178 h 942"/>
                <a:gd name="T42" fmla="*/ 820 w 1801"/>
                <a:gd name="T43" fmla="*/ 744 h 942"/>
                <a:gd name="T44" fmla="*/ 603 w 1801"/>
                <a:gd name="T45" fmla="*/ 203 h 942"/>
                <a:gd name="T46" fmla="*/ 274 w 1801"/>
                <a:gd name="T47" fmla="*/ 260 h 942"/>
                <a:gd name="T48" fmla="*/ 83 w 1801"/>
                <a:gd name="T49" fmla="*/ 803 h 942"/>
                <a:gd name="T50" fmla="*/ 395 w 1801"/>
                <a:gd name="T51" fmla="*/ 233 h 942"/>
                <a:gd name="T52" fmla="*/ 1164 w 1801"/>
                <a:gd name="T53" fmla="*/ 268 h 942"/>
                <a:gd name="T54" fmla="*/ 1165 w 1801"/>
                <a:gd name="T55" fmla="*/ 891 h 942"/>
                <a:gd name="T56" fmla="*/ 363 w 1801"/>
                <a:gd name="T57" fmla="*/ 448 h 942"/>
                <a:gd name="T58" fmla="*/ 433 w 1801"/>
                <a:gd name="T59" fmla="*/ 301 h 942"/>
                <a:gd name="T60" fmla="*/ 380 w 1801"/>
                <a:gd name="T61" fmla="*/ 389 h 942"/>
                <a:gd name="T62" fmla="*/ 332 w 1801"/>
                <a:gd name="T63" fmla="*/ 489 h 942"/>
                <a:gd name="T64" fmla="*/ 241 w 1801"/>
                <a:gd name="T65" fmla="*/ 695 h 942"/>
                <a:gd name="T66" fmla="*/ 266 w 1801"/>
                <a:gd name="T67" fmla="*/ 688 h 942"/>
                <a:gd name="T68" fmla="*/ 601 w 1801"/>
                <a:gd name="T69" fmla="*/ 266 h 942"/>
                <a:gd name="T70" fmla="*/ 806 w 1801"/>
                <a:gd name="T71" fmla="*/ 576 h 942"/>
                <a:gd name="T72" fmla="*/ 1043 w 1801"/>
                <a:gd name="T73" fmla="*/ 868 h 942"/>
                <a:gd name="T74" fmla="*/ 1467 w 1801"/>
                <a:gd name="T75" fmla="*/ 397 h 942"/>
                <a:gd name="T76" fmla="*/ 1405 w 1801"/>
                <a:gd name="T77" fmla="*/ 329 h 942"/>
                <a:gd name="T78" fmla="*/ 403 w 1801"/>
                <a:gd name="T79" fmla="*/ 300 h 942"/>
                <a:gd name="T80" fmla="*/ 447 w 1801"/>
                <a:gd name="T81" fmla="*/ 319 h 942"/>
                <a:gd name="T82" fmla="*/ 567 w 1801"/>
                <a:gd name="T83" fmla="*/ 876 h 942"/>
                <a:gd name="T84" fmla="*/ 492 w 1801"/>
                <a:gd name="T85" fmla="*/ 333 h 942"/>
                <a:gd name="T86" fmla="*/ 1393 w 1801"/>
                <a:gd name="T87" fmla="*/ 538 h 942"/>
                <a:gd name="T88" fmla="*/ 1610 w 1801"/>
                <a:gd name="T89" fmla="*/ 888 h 942"/>
                <a:gd name="T90" fmla="*/ 1393 w 1801"/>
                <a:gd name="T91" fmla="*/ 380 h 942"/>
                <a:gd name="T92" fmla="*/ 1579 w 1801"/>
                <a:gd name="T93" fmla="*/ 410 h 942"/>
                <a:gd name="T94" fmla="*/ 1464 w 1801"/>
                <a:gd name="T95" fmla="*/ 503 h 942"/>
                <a:gd name="T96" fmla="*/ 336 w 1801"/>
                <a:gd name="T97" fmla="*/ 548 h 942"/>
                <a:gd name="T98" fmla="*/ 377 w 1801"/>
                <a:gd name="T99" fmla="*/ 645 h 942"/>
                <a:gd name="T100" fmla="*/ 1473 w 1801"/>
                <a:gd name="T101" fmla="*/ 523 h 942"/>
                <a:gd name="T102" fmla="*/ 274 w 1801"/>
                <a:gd name="T103" fmla="*/ 585 h 942"/>
                <a:gd name="T104" fmla="*/ 351 w 1801"/>
                <a:gd name="T105" fmla="*/ 620 h 942"/>
                <a:gd name="T106" fmla="*/ 1702 w 1801"/>
                <a:gd name="T107" fmla="*/ 657 h 942"/>
                <a:gd name="T108" fmla="*/ 198 w 1801"/>
                <a:gd name="T109" fmla="*/ 736 h 942"/>
                <a:gd name="T110" fmla="*/ 1746 w 1801"/>
                <a:gd name="T111" fmla="*/ 801 h 942"/>
                <a:gd name="T112" fmla="*/ 805 w 1801"/>
                <a:gd name="T113" fmla="*/ 818 h 942"/>
                <a:gd name="T114" fmla="*/ 179 w 1801"/>
                <a:gd name="T115" fmla="*/ 783 h 942"/>
                <a:gd name="T116" fmla="*/ 1784 w 1801"/>
                <a:gd name="T117" fmla="*/ 850 h 942"/>
                <a:gd name="T118" fmla="*/ 606 w 1801"/>
                <a:gd name="T119" fmla="*/ 8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1" h="942">
                  <a:moveTo>
                    <a:pt x="418" y="203"/>
                  </a:moveTo>
                  <a:cubicBezTo>
                    <a:pt x="424" y="202"/>
                    <a:pt x="431" y="207"/>
                    <a:pt x="439" y="209"/>
                  </a:cubicBezTo>
                  <a:cubicBezTo>
                    <a:pt x="446" y="193"/>
                    <a:pt x="437" y="167"/>
                    <a:pt x="448" y="154"/>
                  </a:cubicBezTo>
                  <a:cubicBezTo>
                    <a:pt x="483" y="148"/>
                    <a:pt x="521" y="145"/>
                    <a:pt x="559" y="125"/>
                  </a:cubicBezTo>
                  <a:cubicBezTo>
                    <a:pt x="570" y="120"/>
                    <a:pt x="582" y="114"/>
                    <a:pt x="586" y="109"/>
                  </a:cubicBezTo>
                  <a:cubicBezTo>
                    <a:pt x="592" y="108"/>
                    <a:pt x="591" y="104"/>
                    <a:pt x="595" y="109"/>
                  </a:cubicBezTo>
                  <a:cubicBezTo>
                    <a:pt x="598" y="105"/>
                    <a:pt x="601" y="103"/>
                    <a:pt x="603" y="98"/>
                  </a:cubicBezTo>
                  <a:cubicBezTo>
                    <a:pt x="632" y="93"/>
                    <a:pt x="665" y="90"/>
                    <a:pt x="691" y="89"/>
                  </a:cubicBezTo>
                  <a:cubicBezTo>
                    <a:pt x="715" y="89"/>
                    <a:pt x="740" y="91"/>
                    <a:pt x="762" y="98"/>
                  </a:cubicBezTo>
                  <a:cubicBezTo>
                    <a:pt x="775" y="102"/>
                    <a:pt x="791" y="104"/>
                    <a:pt x="803" y="119"/>
                  </a:cubicBezTo>
                  <a:cubicBezTo>
                    <a:pt x="807" y="131"/>
                    <a:pt x="808" y="136"/>
                    <a:pt x="808" y="144"/>
                  </a:cubicBezTo>
                  <a:cubicBezTo>
                    <a:pt x="816" y="144"/>
                    <a:pt x="827" y="139"/>
                    <a:pt x="841" y="138"/>
                  </a:cubicBezTo>
                  <a:cubicBezTo>
                    <a:pt x="864" y="136"/>
                    <a:pt x="896" y="145"/>
                    <a:pt x="926" y="148"/>
                  </a:cubicBezTo>
                  <a:cubicBezTo>
                    <a:pt x="956" y="151"/>
                    <a:pt x="1002" y="136"/>
                    <a:pt x="1024" y="159"/>
                  </a:cubicBezTo>
                  <a:cubicBezTo>
                    <a:pt x="1034" y="169"/>
                    <a:pt x="1041" y="195"/>
                    <a:pt x="1044" y="215"/>
                  </a:cubicBezTo>
                  <a:cubicBezTo>
                    <a:pt x="1046" y="227"/>
                    <a:pt x="1045" y="238"/>
                    <a:pt x="1043" y="248"/>
                  </a:cubicBezTo>
                  <a:cubicBezTo>
                    <a:pt x="1056" y="248"/>
                    <a:pt x="1067" y="236"/>
                    <a:pt x="1081" y="238"/>
                  </a:cubicBezTo>
                  <a:cubicBezTo>
                    <a:pt x="1091" y="180"/>
                    <a:pt x="1074" y="116"/>
                    <a:pt x="1088" y="77"/>
                  </a:cubicBezTo>
                  <a:cubicBezTo>
                    <a:pt x="1125" y="70"/>
                    <a:pt x="1164" y="53"/>
                    <a:pt x="1200" y="37"/>
                  </a:cubicBezTo>
                  <a:cubicBezTo>
                    <a:pt x="1246" y="0"/>
                    <a:pt x="1316" y="6"/>
                    <a:pt x="1369" y="19"/>
                  </a:cubicBezTo>
                  <a:cubicBezTo>
                    <a:pt x="1396" y="33"/>
                    <a:pt x="1390" y="63"/>
                    <a:pt x="1393" y="98"/>
                  </a:cubicBezTo>
                  <a:cubicBezTo>
                    <a:pt x="1398" y="164"/>
                    <a:pt x="1399" y="245"/>
                    <a:pt x="1394" y="307"/>
                  </a:cubicBezTo>
                  <a:cubicBezTo>
                    <a:pt x="1426" y="281"/>
                    <a:pt x="1479" y="261"/>
                    <a:pt x="1529" y="272"/>
                  </a:cubicBezTo>
                  <a:cubicBezTo>
                    <a:pt x="1541" y="292"/>
                    <a:pt x="1549" y="314"/>
                    <a:pt x="1560" y="335"/>
                  </a:cubicBezTo>
                  <a:cubicBezTo>
                    <a:pt x="1565" y="346"/>
                    <a:pt x="1568" y="357"/>
                    <a:pt x="1573" y="369"/>
                  </a:cubicBezTo>
                  <a:cubicBezTo>
                    <a:pt x="1592" y="419"/>
                    <a:pt x="1626" y="465"/>
                    <a:pt x="1649" y="518"/>
                  </a:cubicBezTo>
                  <a:cubicBezTo>
                    <a:pt x="1654" y="530"/>
                    <a:pt x="1663" y="542"/>
                    <a:pt x="1669" y="554"/>
                  </a:cubicBezTo>
                  <a:cubicBezTo>
                    <a:pt x="1700" y="621"/>
                    <a:pt x="1729" y="692"/>
                    <a:pt x="1764" y="758"/>
                  </a:cubicBezTo>
                  <a:cubicBezTo>
                    <a:pt x="1767" y="762"/>
                    <a:pt x="1769" y="767"/>
                    <a:pt x="1775" y="770"/>
                  </a:cubicBezTo>
                  <a:cubicBezTo>
                    <a:pt x="1776" y="774"/>
                    <a:pt x="1773" y="775"/>
                    <a:pt x="1773" y="779"/>
                  </a:cubicBezTo>
                  <a:cubicBezTo>
                    <a:pt x="1785" y="793"/>
                    <a:pt x="1789" y="814"/>
                    <a:pt x="1801" y="827"/>
                  </a:cubicBezTo>
                  <a:cubicBezTo>
                    <a:pt x="1800" y="866"/>
                    <a:pt x="1762" y="912"/>
                    <a:pt x="1723" y="918"/>
                  </a:cubicBezTo>
                  <a:cubicBezTo>
                    <a:pt x="1690" y="924"/>
                    <a:pt x="1662" y="922"/>
                    <a:pt x="1635" y="912"/>
                  </a:cubicBezTo>
                  <a:cubicBezTo>
                    <a:pt x="1623" y="908"/>
                    <a:pt x="1611" y="902"/>
                    <a:pt x="1596" y="905"/>
                  </a:cubicBezTo>
                  <a:cubicBezTo>
                    <a:pt x="1572" y="895"/>
                    <a:pt x="1543" y="889"/>
                    <a:pt x="1516" y="879"/>
                  </a:cubicBezTo>
                  <a:cubicBezTo>
                    <a:pt x="1503" y="874"/>
                    <a:pt x="1486" y="868"/>
                    <a:pt x="1481" y="862"/>
                  </a:cubicBezTo>
                  <a:cubicBezTo>
                    <a:pt x="1473" y="854"/>
                    <a:pt x="1469" y="831"/>
                    <a:pt x="1463" y="817"/>
                  </a:cubicBezTo>
                  <a:cubicBezTo>
                    <a:pt x="1457" y="804"/>
                    <a:pt x="1447" y="790"/>
                    <a:pt x="1441" y="774"/>
                  </a:cubicBezTo>
                  <a:cubicBezTo>
                    <a:pt x="1429" y="743"/>
                    <a:pt x="1418" y="721"/>
                    <a:pt x="1403" y="692"/>
                  </a:cubicBezTo>
                  <a:cubicBezTo>
                    <a:pt x="1401" y="739"/>
                    <a:pt x="1402" y="819"/>
                    <a:pt x="1403" y="882"/>
                  </a:cubicBezTo>
                  <a:cubicBezTo>
                    <a:pt x="1404" y="933"/>
                    <a:pt x="1345" y="939"/>
                    <a:pt x="1299" y="941"/>
                  </a:cubicBezTo>
                  <a:cubicBezTo>
                    <a:pt x="1277" y="942"/>
                    <a:pt x="1258" y="936"/>
                    <a:pt x="1235" y="935"/>
                  </a:cubicBezTo>
                  <a:cubicBezTo>
                    <a:pt x="1221" y="922"/>
                    <a:pt x="1193" y="899"/>
                    <a:pt x="1171" y="902"/>
                  </a:cubicBezTo>
                  <a:cubicBezTo>
                    <a:pt x="1161" y="903"/>
                    <a:pt x="1155" y="913"/>
                    <a:pt x="1144" y="915"/>
                  </a:cubicBezTo>
                  <a:cubicBezTo>
                    <a:pt x="1119" y="917"/>
                    <a:pt x="1095" y="920"/>
                    <a:pt x="1081" y="900"/>
                  </a:cubicBezTo>
                  <a:cubicBezTo>
                    <a:pt x="1067" y="900"/>
                    <a:pt x="1051" y="890"/>
                    <a:pt x="1041" y="882"/>
                  </a:cubicBezTo>
                  <a:cubicBezTo>
                    <a:pt x="1030" y="880"/>
                    <a:pt x="1023" y="893"/>
                    <a:pt x="1017" y="897"/>
                  </a:cubicBezTo>
                  <a:cubicBezTo>
                    <a:pt x="1000" y="906"/>
                    <a:pt x="977" y="904"/>
                    <a:pt x="956" y="905"/>
                  </a:cubicBezTo>
                  <a:cubicBezTo>
                    <a:pt x="942" y="905"/>
                    <a:pt x="927" y="904"/>
                    <a:pt x="912" y="903"/>
                  </a:cubicBezTo>
                  <a:cubicBezTo>
                    <a:pt x="891" y="901"/>
                    <a:pt x="872" y="892"/>
                    <a:pt x="850" y="899"/>
                  </a:cubicBezTo>
                  <a:cubicBezTo>
                    <a:pt x="834" y="893"/>
                    <a:pt x="822" y="892"/>
                    <a:pt x="809" y="885"/>
                  </a:cubicBezTo>
                  <a:cubicBezTo>
                    <a:pt x="796" y="905"/>
                    <a:pt x="740" y="906"/>
                    <a:pt x="726" y="902"/>
                  </a:cubicBezTo>
                  <a:cubicBezTo>
                    <a:pt x="721" y="901"/>
                    <a:pt x="730" y="906"/>
                    <a:pt x="724" y="906"/>
                  </a:cubicBezTo>
                  <a:cubicBezTo>
                    <a:pt x="704" y="899"/>
                    <a:pt x="641" y="896"/>
                    <a:pt x="606" y="886"/>
                  </a:cubicBezTo>
                  <a:cubicBezTo>
                    <a:pt x="600" y="888"/>
                    <a:pt x="602" y="901"/>
                    <a:pt x="597" y="899"/>
                  </a:cubicBezTo>
                  <a:cubicBezTo>
                    <a:pt x="590" y="898"/>
                    <a:pt x="591" y="890"/>
                    <a:pt x="591" y="883"/>
                  </a:cubicBezTo>
                  <a:cubicBezTo>
                    <a:pt x="588" y="891"/>
                    <a:pt x="577" y="897"/>
                    <a:pt x="574" y="900"/>
                  </a:cubicBezTo>
                  <a:cubicBezTo>
                    <a:pt x="541" y="895"/>
                    <a:pt x="496" y="909"/>
                    <a:pt x="456" y="894"/>
                  </a:cubicBezTo>
                  <a:cubicBezTo>
                    <a:pt x="428" y="866"/>
                    <a:pt x="399" y="840"/>
                    <a:pt x="360" y="823"/>
                  </a:cubicBezTo>
                  <a:cubicBezTo>
                    <a:pt x="367" y="754"/>
                    <a:pt x="366" y="687"/>
                    <a:pt x="370" y="612"/>
                  </a:cubicBezTo>
                  <a:cubicBezTo>
                    <a:pt x="344" y="672"/>
                    <a:pt x="320" y="731"/>
                    <a:pt x="294" y="786"/>
                  </a:cubicBezTo>
                  <a:cubicBezTo>
                    <a:pt x="280" y="816"/>
                    <a:pt x="271" y="848"/>
                    <a:pt x="256" y="876"/>
                  </a:cubicBezTo>
                  <a:cubicBezTo>
                    <a:pt x="247" y="885"/>
                    <a:pt x="237" y="877"/>
                    <a:pt x="229" y="885"/>
                  </a:cubicBezTo>
                  <a:cubicBezTo>
                    <a:pt x="201" y="876"/>
                    <a:pt x="167" y="870"/>
                    <a:pt x="151" y="845"/>
                  </a:cubicBezTo>
                  <a:cubicBezTo>
                    <a:pt x="102" y="822"/>
                    <a:pt x="52" y="805"/>
                    <a:pt x="3" y="788"/>
                  </a:cubicBezTo>
                  <a:cubicBezTo>
                    <a:pt x="0" y="782"/>
                    <a:pt x="5" y="770"/>
                    <a:pt x="4" y="771"/>
                  </a:cubicBezTo>
                  <a:cubicBezTo>
                    <a:pt x="40" y="694"/>
                    <a:pt x="81" y="620"/>
                    <a:pt x="119" y="545"/>
                  </a:cubicBezTo>
                  <a:cubicBezTo>
                    <a:pt x="120" y="512"/>
                    <a:pt x="140" y="493"/>
                    <a:pt x="151" y="465"/>
                  </a:cubicBezTo>
                  <a:cubicBezTo>
                    <a:pt x="172" y="417"/>
                    <a:pt x="196" y="378"/>
                    <a:pt x="219" y="329"/>
                  </a:cubicBezTo>
                  <a:cubicBezTo>
                    <a:pt x="229" y="308"/>
                    <a:pt x="254" y="256"/>
                    <a:pt x="274" y="244"/>
                  </a:cubicBezTo>
                  <a:cubicBezTo>
                    <a:pt x="287" y="235"/>
                    <a:pt x="312" y="231"/>
                    <a:pt x="330" y="228"/>
                  </a:cubicBezTo>
                  <a:cubicBezTo>
                    <a:pt x="341" y="227"/>
                    <a:pt x="348" y="223"/>
                    <a:pt x="357" y="221"/>
                  </a:cubicBezTo>
                  <a:cubicBezTo>
                    <a:pt x="379" y="215"/>
                    <a:pt x="403" y="218"/>
                    <a:pt x="418" y="203"/>
                  </a:cubicBezTo>
                  <a:close/>
                  <a:moveTo>
                    <a:pt x="1297" y="929"/>
                  </a:moveTo>
                  <a:cubicBezTo>
                    <a:pt x="1327" y="927"/>
                    <a:pt x="1379" y="920"/>
                    <a:pt x="1388" y="899"/>
                  </a:cubicBezTo>
                  <a:cubicBezTo>
                    <a:pt x="1392" y="889"/>
                    <a:pt x="1389" y="861"/>
                    <a:pt x="1390" y="845"/>
                  </a:cubicBezTo>
                  <a:cubicBezTo>
                    <a:pt x="1392" y="802"/>
                    <a:pt x="1391" y="739"/>
                    <a:pt x="1390" y="692"/>
                  </a:cubicBezTo>
                  <a:cubicBezTo>
                    <a:pt x="1389" y="667"/>
                    <a:pt x="1384" y="635"/>
                    <a:pt x="1384" y="601"/>
                  </a:cubicBezTo>
                  <a:cubicBezTo>
                    <a:pt x="1383" y="539"/>
                    <a:pt x="1378" y="485"/>
                    <a:pt x="1381" y="418"/>
                  </a:cubicBezTo>
                  <a:cubicBezTo>
                    <a:pt x="1385" y="279"/>
                    <a:pt x="1390" y="165"/>
                    <a:pt x="1379" y="53"/>
                  </a:cubicBezTo>
                  <a:cubicBezTo>
                    <a:pt x="1371" y="52"/>
                    <a:pt x="1375" y="43"/>
                    <a:pt x="1373" y="41"/>
                  </a:cubicBezTo>
                  <a:cubicBezTo>
                    <a:pt x="1353" y="27"/>
                    <a:pt x="1334" y="28"/>
                    <a:pt x="1309" y="24"/>
                  </a:cubicBezTo>
                  <a:cubicBezTo>
                    <a:pt x="1295" y="21"/>
                    <a:pt x="1278" y="19"/>
                    <a:pt x="1269" y="21"/>
                  </a:cubicBezTo>
                  <a:cubicBezTo>
                    <a:pt x="1246" y="24"/>
                    <a:pt x="1212" y="33"/>
                    <a:pt x="1203" y="54"/>
                  </a:cubicBezTo>
                  <a:cubicBezTo>
                    <a:pt x="1195" y="76"/>
                    <a:pt x="1203" y="142"/>
                    <a:pt x="1205" y="165"/>
                  </a:cubicBezTo>
                  <a:cubicBezTo>
                    <a:pt x="1207" y="200"/>
                    <a:pt x="1207" y="233"/>
                    <a:pt x="1211" y="271"/>
                  </a:cubicBezTo>
                  <a:cubicBezTo>
                    <a:pt x="1215" y="316"/>
                    <a:pt x="1224" y="363"/>
                    <a:pt x="1225" y="415"/>
                  </a:cubicBezTo>
                  <a:cubicBezTo>
                    <a:pt x="1225" y="495"/>
                    <a:pt x="1231" y="588"/>
                    <a:pt x="1225" y="670"/>
                  </a:cubicBezTo>
                  <a:cubicBezTo>
                    <a:pt x="1223" y="685"/>
                    <a:pt x="1226" y="700"/>
                    <a:pt x="1226" y="717"/>
                  </a:cubicBezTo>
                  <a:cubicBezTo>
                    <a:pt x="1226" y="782"/>
                    <a:pt x="1220" y="846"/>
                    <a:pt x="1217" y="906"/>
                  </a:cubicBezTo>
                  <a:cubicBezTo>
                    <a:pt x="1236" y="921"/>
                    <a:pt x="1265" y="931"/>
                    <a:pt x="1297" y="929"/>
                  </a:cubicBezTo>
                  <a:close/>
                  <a:moveTo>
                    <a:pt x="1096" y="98"/>
                  </a:moveTo>
                  <a:cubicBezTo>
                    <a:pt x="1095" y="145"/>
                    <a:pt x="1097" y="205"/>
                    <a:pt x="1096" y="236"/>
                  </a:cubicBezTo>
                  <a:cubicBezTo>
                    <a:pt x="1118" y="243"/>
                    <a:pt x="1147" y="246"/>
                    <a:pt x="1171" y="250"/>
                  </a:cubicBezTo>
                  <a:cubicBezTo>
                    <a:pt x="1172" y="255"/>
                    <a:pt x="1176" y="257"/>
                    <a:pt x="1178" y="260"/>
                  </a:cubicBezTo>
                  <a:cubicBezTo>
                    <a:pt x="1184" y="288"/>
                    <a:pt x="1181" y="323"/>
                    <a:pt x="1181" y="356"/>
                  </a:cubicBezTo>
                  <a:cubicBezTo>
                    <a:pt x="1180" y="446"/>
                    <a:pt x="1189" y="547"/>
                    <a:pt x="1185" y="644"/>
                  </a:cubicBezTo>
                  <a:cubicBezTo>
                    <a:pt x="1182" y="719"/>
                    <a:pt x="1184" y="792"/>
                    <a:pt x="1182" y="883"/>
                  </a:cubicBezTo>
                  <a:cubicBezTo>
                    <a:pt x="1190" y="886"/>
                    <a:pt x="1190" y="895"/>
                    <a:pt x="1203" y="895"/>
                  </a:cubicBezTo>
                  <a:cubicBezTo>
                    <a:pt x="1218" y="796"/>
                    <a:pt x="1211" y="701"/>
                    <a:pt x="1211" y="580"/>
                  </a:cubicBezTo>
                  <a:cubicBezTo>
                    <a:pt x="1211" y="565"/>
                    <a:pt x="1215" y="550"/>
                    <a:pt x="1215" y="535"/>
                  </a:cubicBezTo>
                  <a:cubicBezTo>
                    <a:pt x="1217" y="492"/>
                    <a:pt x="1215" y="448"/>
                    <a:pt x="1214" y="406"/>
                  </a:cubicBezTo>
                  <a:cubicBezTo>
                    <a:pt x="1212" y="354"/>
                    <a:pt x="1202" y="303"/>
                    <a:pt x="1199" y="251"/>
                  </a:cubicBezTo>
                  <a:cubicBezTo>
                    <a:pt x="1195" y="201"/>
                    <a:pt x="1193" y="149"/>
                    <a:pt x="1191" y="98"/>
                  </a:cubicBezTo>
                  <a:cubicBezTo>
                    <a:pt x="1191" y="85"/>
                    <a:pt x="1195" y="71"/>
                    <a:pt x="1187" y="59"/>
                  </a:cubicBezTo>
                  <a:cubicBezTo>
                    <a:pt x="1155" y="71"/>
                    <a:pt x="1126" y="81"/>
                    <a:pt x="1096" y="98"/>
                  </a:cubicBezTo>
                  <a:close/>
                  <a:moveTo>
                    <a:pt x="647" y="200"/>
                  </a:moveTo>
                  <a:cubicBezTo>
                    <a:pt x="675" y="206"/>
                    <a:pt x="698" y="209"/>
                    <a:pt x="723" y="209"/>
                  </a:cubicBezTo>
                  <a:cubicBezTo>
                    <a:pt x="739" y="209"/>
                    <a:pt x="763" y="202"/>
                    <a:pt x="770" y="204"/>
                  </a:cubicBezTo>
                  <a:cubicBezTo>
                    <a:pt x="775" y="202"/>
                    <a:pt x="788" y="196"/>
                    <a:pt x="791" y="192"/>
                  </a:cubicBezTo>
                  <a:cubicBezTo>
                    <a:pt x="791" y="169"/>
                    <a:pt x="791" y="143"/>
                    <a:pt x="785" y="121"/>
                  </a:cubicBezTo>
                  <a:cubicBezTo>
                    <a:pt x="762" y="115"/>
                    <a:pt x="736" y="104"/>
                    <a:pt x="705" y="103"/>
                  </a:cubicBezTo>
                  <a:cubicBezTo>
                    <a:pt x="676" y="102"/>
                    <a:pt x="616" y="105"/>
                    <a:pt x="605" y="119"/>
                  </a:cubicBezTo>
                  <a:cubicBezTo>
                    <a:pt x="597" y="128"/>
                    <a:pt x="601" y="146"/>
                    <a:pt x="601" y="162"/>
                  </a:cubicBezTo>
                  <a:cubicBezTo>
                    <a:pt x="602" y="176"/>
                    <a:pt x="597" y="186"/>
                    <a:pt x="603" y="197"/>
                  </a:cubicBezTo>
                  <a:cubicBezTo>
                    <a:pt x="612" y="185"/>
                    <a:pt x="635" y="197"/>
                    <a:pt x="647" y="200"/>
                  </a:cubicBezTo>
                  <a:close/>
                  <a:moveTo>
                    <a:pt x="454" y="175"/>
                  </a:moveTo>
                  <a:cubicBezTo>
                    <a:pt x="453" y="188"/>
                    <a:pt x="450" y="203"/>
                    <a:pt x="451" y="216"/>
                  </a:cubicBezTo>
                  <a:cubicBezTo>
                    <a:pt x="476" y="221"/>
                    <a:pt x="497" y="240"/>
                    <a:pt x="515" y="256"/>
                  </a:cubicBezTo>
                  <a:cubicBezTo>
                    <a:pt x="520" y="273"/>
                    <a:pt x="505" y="297"/>
                    <a:pt x="500" y="318"/>
                  </a:cubicBezTo>
                  <a:cubicBezTo>
                    <a:pt x="531" y="312"/>
                    <a:pt x="552" y="321"/>
                    <a:pt x="574" y="330"/>
                  </a:cubicBezTo>
                  <a:cubicBezTo>
                    <a:pt x="575" y="345"/>
                    <a:pt x="573" y="362"/>
                    <a:pt x="579" y="374"/>
                  </a:cubicBezTo>
                  <a:cubicBezTo>
                    <a:pt x="584" y="457"/>
                    <a:pt x="592" y="550"/>
                    <a:pt x="586" y="636"/>
                  </a:cubicBezTo>
                  <a:cubicBezTo>
                    <a:pt x="586" y="650"/>
                    <a:pt x="583" y="663"/>
                    <a:pt x="582" y="676"/>
                  </a:cubicBezTo>
                  <a:cubicBezTo>
                    <a:pt x="579" y="724"/>
                    <a:pt x="585" y="778"/>
                    <a:pt x="583" y="824"/>
                  </a:cubicBezTo>
                  <a:cubicBezTo>
                    <a:pt x="583" y="839"/>
                    <a:pt x="574" y="858"/>
                    <a:pt x="589" y="868"/>
                  </a:cubicBezTo>
                  <a:cubicBezTo>
                    <a:pt x="585" y="854"/>
                    <a:pt x="595" y="822"/>
                    <a:pt x="586" y="809"/>
                  </a:cubicBezTo>
                  <a:cubicBezTo>
                    <a:pt x="586" y="805"/>
                    <a:pt x="593" y="807"/>
                    <a:pt x="591" y="801"/>
                  </a:cubicBezTo>
                  <a:cubicBezTo>
                    <a:pt x="592" y="728"/>
                    <a:pt x="589" y="643"/>
                    <a:pt x="592" y="568"/>
                  </a:cubicBezTo>
                  <a:cubicBezTo>
                    <a:pt x="595" y="507"/>
                    <a:pt x="592" y="448"/>
                    <a:pt x="591" y="392"/>
                  </a:cubicBezTo>
                  <a:cubicBezTo>
                    <a:pt x="590" y="346"/>
                    <a:pt x="590" y="296"/>
                    <a:pt x="591" y="250"/>
                  </a:cubicBezTo>
                  <a:cubicBezTo>
                    <a:pt x="591" y="207"/>
                    <a:pt x="590" y="169"/>
                    <a:pt x="586" y="125"/>
                  </a:cubicBezTo>
                  <a:cubicBezTo>
                    <a:pt x="586" y="126"/>
                    <a:pt x="586" y="127"/>
                    <a:pt x="585" y="127"/>
                  </a:cubicBezTo>
                  <a:cubicBezTo>
                    <a:pt x="554" y="147"/>
                    <a:pt x="490" y="160"/>
                    <a:pt x="454" y="175"/>
                  </a:cubicBezTo>
                  <a:close/>
                  <a:moveTo>
                    <a:pt x="944" y="892"/>
                  </a:moveTo>
                  <a:cubicBezTo>
                    <a:pt x="981" y="896"/>
                    <a:pt x="1011" y="889"/>
                    <a:pt x="1023" y="868"/>
                  </a:cubicBezTo>
                  <a:cubicBezTo>
                    <a:pt x="1029" y="822"/>
                    <a:pt x="1024" y="774"/>
                    <a:pt x="1023" y="727"/>
                  </a:cubicBezTo>
                  <a:cubicBezTo>
                    <a:pt x="1020" y="629"/>
                    <a:pt x="1024" y="539"/>
                    <a:pt x="1029" y="457"/>
                  </a:cubicBezTo>
                  <a:cubicBezTo>
                    <a:pt x="1032" y="414"/>
                    <a:pt x="1026" y="369"/>
                    <a:pt x="1026" y="321"/>
                  </a:cubicBezTo>
                  <a:cubicBezTo>
                    <a:pt x="1026" y="313"/>
                    <a:pt x="1029" y="305"/>
                    <a:pt x="1029" y="297"/>
                  </a:cubicBezTo>
                  <a:cubicBezTo>
                    <a:pt x="1029" y="289"/>
                    <a:pt x="1026" y="281"/>
                    <a:pt x="1026" y="272"/>
                  </a:cubicBezTo>
                  <a:cubicBezTo>
                    <a:pt x="1027" y="250"/>
                    <a:pt x="1036" y="205"/>
                    <a:pt x="1021" y="181"/>
                  </a:cubicBezTo>
                  <a:cubicBezTo>
                    <a:pt x="1015" y="171"/>
                    <a:pt x="993" y="162"/>
                    <a:pt x="976" y="160"/>
                  </a:cubicBezTo>
                  <a:cubicBezTo>
                    <a:pt x="950" y="158"/>
                    <a:pt x="929" y="160"/>
                    <a:pt x="903" y="157"/>
                  </a:cubicBezTo>
                  <a:cubicBezTo>
                    <a:pt x="873" y="154"/>
                    <a:pt x="851" y="148"/>
                    <a:pt x="835" y="151"/>
                  </a:cubicBezTo>
                  <a:cubicBezTo>
                    <a:pt x="829" y="152"/>
                    <a:pt x="812" y="158"/>
                    <a:pt x="809" y="165"/>
                  </a:cubicBezTo>
                  <a:cubicBezTo>
                    <a:pt x="807" y="169"/>
                    <a:pt x="809" y="172"/>
                    <a:pt x="809" y="178"/>
                  </a:cubicBezTo>
                  <a:cubicBezTo>
                    <a:pt x="809" y="191"/>
                    <a:pt x="811" y="210"/>
                    <a:pt x="811" y="224"/>
                  </a:cubicBezTo>
                  <a:cubicBezTo>
                    <a:pt x="811" y="230"/>
                    <a:pt x="806" y="236"/>
                    <a:pt x="806" y="242"/>
                  </a:cubicBezTo>
                  <a:cubicBezTo>
                    <a:pt x="806" y="260"/>
                    <a:pt x="808" y="282"/>
                    <a:pt x="808" y="300"/>
                  </a:cubicBezTo>
                  <a:cubicBezTo>
                    <a:pt x="808" y="348"/>
                    <a:pt x="817" y="404"/>
                    <a:pt x="817" y="459"/>
                  </a:cubicBezTo>
                  <a:cubicBezTo>
                    <a:pt x="817" y="486"/>
                    <a:pt x="814" y="513"/>
                    <a:pt x="815" y="539"/>
                  </a:cubicBezTo>
                  <a:cubicBezTo>
                    <a:pt x="816" y="567"/>
                    <a:pt x="822" y="594"/>
                    <a:pt x="821" y="620"/>
                  </a:cubicBezTo>
                  <a:cubicBezTo>
                    <a:pt x="821" y="659"/>
                    <a:pt x="820" y="702"/>
                    <a:pt x="820" y="744"/>
                  </a:cubicBezTo>
                  <a:cubicBezTo>
                    <a:pt x="819" y="790"/>
                    <a:pt x="810" y="836"/>
                    <a:pt x="824" y="874"/>
                  </a:cubicBezTo>
                  <a:cubicBezTo>
                    <a:pt x="856" y="879"/>
                    <a:pt x="902" y="889"/>
                    <a:pt x="944" y="892"/>
                  </a:cubicBezTo>
                  <a:close/>
                  <a:moveTo>
                    <a:pt x="603" y="247"/>
                  </a:moveTo>
                  <a:cubicBezTo>
                    <a:pt x="624" y="248"/>
                    <a:pt x="645" y="262"/>
                    <a:pt x="670" y="266"/>
                  </a:cubicBezTo>
                  <a:cubicBezTo>
                    <a:pt x="701" y="272"/>
                    <a:pt x="772" y="276"/>
                    <a:pt x="794" y="259"/>
                  </a:cubicBezTo>
                  <a:cubicBezTo>
                    <a:pt x="792" y="237"/>
                    <a:pt x="792" y="229"/>
                    <a:pt x="796" y="210"/>
                  </a:cubicBezTo>
                  <a:cubicBezTo>
                    <a:pt x="736" y="228"/>
                    <a:pt x="664" y="220"/>
                    <a:pt x="603" y="203"/>
                  </a:cubicBezTo>
                  <a:cubicBezTo>
                    <a:pt x="599" y="218"/>
                    <a:pt x="602" y="230"/>
                    <a:pt x="603" y="247"/>
                  </a:cubicBezTo>
                  <a:close/>
                  <a:moveTo>
                    <a:pt x="498" y="256"/>
                  </a:moveTo>
                  <a:cubicBezTo>
                    <a:pt x="473" y="247"/>
                    <a:pt x="454" y="226"/>
                    <a:pt x="421" y="222"/>
                  </a:cubicBezTo>
                  <a:cubicBezTo>
                    <a:pt x="415" y="230"/>
                    <a:pt x="409" y="236"/>
                    <a:pt x="406" y="247"/>
                  </a:cubicBezTo>
                  <a:cubicBezTo>
                    <a:pt x="445" y="247"/>
                    <a:pt x="467" y="271"/>
                    <a:pt x="498" y="289"/>
                  </a:cubicBezTo>
                  <a:cubicBezTo>
                    <a:pt x="501" y="275"/>
                    <a:pt x="506" y="267"/>
                    <a:pt x="498" y="256"/>
                  </a:cubicBezTo>
                  <a:close/>
                  <a:moveTo>
                    <a:pt x="274" y="260"/>
                  </a:moveTo>
                  <a:cubicBezTo>
                    <a:pt x="227" y="335"/>
                    <a:pt x="190" y="418"/>
                    <a:pt x="151" y="498"/>
                  </a:cubicBezTo>
                  <a:cubicBezTo>
                    <a:pt x="149" y="504"/>
                    <a:pt x="143" y="508"/>
                    <a:pt x="141" y="513"/>
                  </a:cubicBezTo>
                  <a:cubicBezTo>
                    <a:pt x="135" y="525"/>
                    <a:pt x="135" y="539"/>
                    <a:pt x="130" y="551"/>
                  </a:cubicBezTo>
                  <a:cubicBezTo>
                    <a:pt x="113" y="595"/>
                    <a:pt x="80" y="636"/>
                    <a:pt x="66" y="680"/>
                  </a:cubicBezTo>
                  <a:cubicBezTo>
                    <a:pt x="45" y="708"/>
                    <a:pt x="34" y="738"/>
                    <a:pt x="21" y="773"/>
                  </a:cubicBezTo>
                  <a:cubicBezTo>
                    <a:pt x="34" y="785"/>
                    <a:pt x="58" y="791"/>
                    <a:pt x="72" y="798"/>
                  </a:cubicBezTo>
                  <a:cubicBezTo>
                    <a:pt x="76" y="800"/>
                    <a:pt x="79" y="802"/>
                    <a:pt x="83" y="803"/>
                  </a:cubicBezTo>
                  <a:cubicBezTo>
                    <a:pt x="106" y="812"/>
                    <a:pt x="127" y="821"/>
                    <a:pt x="147" y="821"/>
                  </a:cubicBezTo>
                  <a:cubicBezTo>
                    <a:pt x="151" y="814"/>
                    <a:pt x="151" y="808"/>
                    <a:pt x="148" y="800"/>
                  </a:cubicBezTo>
                  <a:cubicBezTo>
                    <a:pt x="151" y="794"/>
                    <a:pt x="157" y="800"/>
                    <a:pt x="159" y="794"/>
                  </a:cubicBezTo>
                  <a:cubicBezTo>
                    <a:pt x="197" y="708"/>
                    <a:pt x="239" y="627"/>
                    <a:pt x="270" y="533"/>
                  </a:cubicBezTo>
                  <a:cubicBezTo>
                    <a:pt x="308" y="445"/>
                    <a:pt x="344" y="341"/>
                    <a:pt x="389" y="260"/>
                  </a:cubicBezTo>
                  <a:cubicBezTo>
                    <a:pt x="385" y="259"/>
                    <a:pt x="381" y="256"/>
                    <a:pt x="382" y="250"/>
                  </a:cubicBezTo>
                  <a:cubicBezTo>
                    <a:pt x="390" y="248"/>
                    <a:pt x="397" y="245"/>
                    <a:pt x="395" y="233"/>
                  </a:cubicBezTo>
                  <a:cubicBezTo>
                    <a:pt x="365" y="230"/>
                    <a:pt x="310" y="242"/>
                    <a:pt x="274" y="260"/>
                  </a:cubicBezTo>
                  <a:close/>
                  <a:moveTo>
                    <a:pt x="1170" y="797"/>
                  </a:moveTo>
                  <a:cubicBezTo>
                    <a:pt x="1172" y="717"/>
                    <a:pt x="1176" y="626"/>
                    <a:pt x="1174" y="550"/>
                  </a:cubicBezTo>
                  <a:cubicBezTo>
                    <a:pt x="1174" y="527"/>
                    <a:pt x="1170" y="502"/>
                    <a:pt x="1168" y="486"/>
                  </a:cubicBezTo>
                  <a:cubicBezTo>
                    <a:pt x="1168" y="477"/>
                    <a:pt x="1170" y="473"/>
                    <a:pt x="1170" y="462"/>
                  </a:cubicBezTo>
                  <a:cubicBezTo>
                    <a:pt x="1170" y="432"/>
                    <a:pt x="1170" y="401"/>
                    <a:pt x="1170" y="365"/>
                  </a:cubicBezTo>
                  <a:cubicBezTo>
                    <a:pt x="1170" y="339"/>
                    <a:pt x="1175" y="280"/>
                    <a:pt x="1164" y="268"/>
                  </a:cubicBezTo>
                  <a:cubicBezTo>
                    <a:pt x="1159" y="262"/>
                    <a:pt x="1112" y="251"/>
                    <a:pt x="1097" y="251"/>
                  </a:cubicBezTo>
                  <a:cubicBezTo>
                    <a:pt x="1094" y="251"/>
                    <a:pt x="1085" y="254"/>
                    <a:pt x="1082" y="257"/>
                  </a:cubicBezTo>
                  <a:cubicBezTo>
                    <a:pt x="1084" y="279"/>
                    <a:pt x="1079" y="304"/>
                    <a:pt x="1079" y="329"/>
                  </a:cubicBezTo>
                  <a:cubicBezTo>
                    <a:pt x="1079" y="354"/>
                    <a:pt x="1079" y="380"/>
                    <a:pt x="1079" y="406"/>
                  </a:cubicBezTo>
                  <a:cubicBezTo>
                    <a:pt x="1079" y="458"/>
                    <a:pt x="1083" y="507"/>
                    <a:pt x="1085" y="559"/>
                  </a:cubicBezTo>
                  <a:cubicBezTo>
                    <a:pt x="1090" y="673"/>
                    <a:pt x="1083" y="783"/>
                    <a:pt x="1081" y="889"/>
                  </a:cubicBezTo>
                  <a:cubicBezTo>
                    <a:pt x="1098" y="911"/>
                    <a:pt x="1141" y="900"/>
                    <a:pt x="1165" y="891"/>
                  </a:cubicBezTo>
                  <a:cubicBezTo>
                    <a:pt x="1173" y="862"/>
                    <a:pt x="1169" y="832"/>
                    <a:pt x="1170" y="797"/>
                  </a:cubicBezTo>
                  <a:close/>
                  <a:moveTo>
                    <a:pt x="359" y="606"/>
                  </a:moveTo>
                  <a:cubicBezTo>
                    <a:pt x="361" y="598"/>
                    <a:pt x="366" y="593"/>
                    <a:pt x="368" y="585"/>
                  </a:cubicBezTo>
                  <a:cubicBezTo>
                    <a:pt x="364" y="586"/>
                    <a:pt x="360" y="586"/>
                    <a:pt x="356" y="585"/>
                  </a:cubicBezTo>
                  <a:cubicBezTo>
                    <a:pt x="353" y="561"/>
                    <a:pt x="326" y="567"/>
                    <a:pt x="316" y="553"/>
                  </a:cubicBezTo>
                  <a:cubicBezTo>
                    <a:pt x="320" y="550"/>
                    <a:pt x="319" y="543"/>
                    <a:pt x="326" y="542"/>
                  </a:cubicBezTo>
                  <a:cubicBezTo>
                    <a:pt x="334" y="507"/>
                    <a:pt x="361" y="490"/>
                    <a:pt x="363" y="448"/>
                  </a:cubicBezTo>
                  <a:cubicBezTo>
                    <a:pt x="380" y="432"/>
                    <a:pt x="402" y="457"/>
                    <a:pt x="420" y="463"/>
                  </a:cubicBezTo>
                  <a:cubicBezTo>
                    <a:pt x="422" y="456"/>
                    <a:pt x="426" y="452"/>
                    <a:pt x="429" y="445"/>
                  </a:cubicBezTo>
                  <a:cubicBezTo>
                    <a:pt x="411" y="432"/>
                    <a:pt x="394" y="433"/>
                    <a:pt x="380" y="423"/>
                  </a:cubicBezTo>
                  <a:cubicBezTo>
                    <a:pt x="377" y="397"/>
                    <a:pt x="400" y="399"/>
                    <a:pt x="403" y="372"/>
                  </a:cubicBezTo>
                  <a:cubicBezTo>
                    <a:pt x="413" y="360"/>
                    <a:pt x="419" y="345"/>
                    <a:pt x="423" y="330"/>
                  </a:cubicBezTo>
                  <a:cubicBezTo>
                    <a:pt x="426" y="319"/>
                    <a:pt x="428" y="299"/>
                    <a:pt x="432" y="307"/>
                  </a:cubicBezTo>
                  <a:cubicBezTo>
                    <a:pt x="435" y="305"/>
                    <a:pt x="430" y="302"/>
                    <a:pt x="433" y="301"/>
                  </a:cubicBezTo>
                  <a:cubicBezTo>
                    <a:pt x="453" y="295"/>
                    <a:pt x="468" y="310"/>
                    <a:pt x="486" y="318"/>
                  </a:cubicBezTo>
                  <a:cubicBezTo>
                    <a:pt x="487" y="313"/>
                    <a:pt x="491" y="311"/>
                    <a:pt x="491" y="306"/>
                  </a:cubicBezTo>
                  <a:cubicBezTo>
                    <a:pt x="472" y="279"/>
                    <a:pt x="436" y="263"/>
                    <a:pt x="403" y="259"/>
                  </a:cubicBezTo>
                  <a:cubicBezTo>
                    <a:pt x="403" y="266"/>
                    <a:pt x="393" y="272"/>
                    <a:pt x="397" y="279"/>
                  </a:cubicBezTo>
                  <a:cubicBezTo>
                    <a:pt x="406" y="282"/>
                    <a:pt x="432" y="297"/>
                    <a:pt x="411" y="312"/>
                  </a:cubicBezTo>
                  <a:cubicBezTo>
                    <a:pt x="412" y="321"/>
                    <a:pt x="406" y="323"/>
                    <a:pt x="407" y="332"/>
                  </a:cubicBezTo>
                  <a:cubicBezTo>
                    <a:pt x="396" y="349"/>
                    <a:pt x="388" y="374"/>
                    <a:pt x="380" y="389"/>
                  </a:cubicBezTo>
                  <a:cubicBezTo>
                    <a:pt x="375" y="398"/>
                    <a:pt x="375" y="414"/>
                    <a:pt x="363" y="418"/>
                  </a:cubicBezTo>
                  <a:cubicBezTo>
                    <a:pt x="357" y="416"/>
                    <a:pt x="354" y="411"/>
                    <a:pt x="350" y="406"/>
                  </a:cubicBezTo>
                  <a:cubicBezTo>
                    <a:pt x="345" y="408"/>
                    <a:pt x="340" y="410"/>
                    <a:pt x="332" y="409"/>
                  </a:cubicBezTo>
                  <a:cubicBezTo>
                    <a:pt x="329" y="416"/>
                    <a:pt x="326" y="421"/>
                    <a:pt x="326" y="430"/>
                  </a:cubicBezTo>
                  <a:cubicBezTo>
                    <a:pt x="336" y="433"/>
                    <a:pt x="350" y="440"/>
                    <a:pt x="348" y="453"/>
                  </a:cubicBezTo>
                  <a:cubicBezTo>
                    <a:pt x="348" y="458"/>
                    <a:pt x="338" y="463"/>
                    <a:pt x="335" y="471"/>
                  </a:cubicBezTo>
                  <a:cubicBezTo>
                    <a:pt x="332" y="477"/>
                    <a:pt x="333" y="484"/>
                    <a:pt x="332" y="489"/>
                  </a:cubicBezTo>
                  <a:cubicBezTo>
                    <a:pt x="325" y="510"/>
                    <a:pt x="313" y="536"/>
                    <a:pt x="306" y="550"/>
                  </a:cubicBezTo>
                  <a:cubicBezTo>
                    <a:pt x="304" y="551"/>
                    <a:pt x="300" y="551"/>
                    <a:pt x="298" y="553"/>
                  </a:cubicBezTo>
                  <a:cubicBezTo>
                    <a:pt x="293" y="549"/>
                    <a:pt x="289" y="544"/>
                    <a:pt x="282" y="542"/>
                  </a:cubicBezTo>
                  <a:cubicBezTo>
                    <a:pt x="277" y="550"/>
                    <a:pt x="275" y="559"/>
                    <a:pt x="271" y="568"/>
                  </a:cubicBezTo>
                  <a:cubicBezTo>
                    <a:pt x="282" y="571"/>
                    <a:pt x="292" y="577"/>
                    <a:pt x="291" y="588"/>
                  </a:cubicBezTo>
                  <a:cubicBezTo>
                    <a:pt x="270" y="614"/>
                    <a:pt x="257" y="656"/>
                    <a:pt x="253" y="689"/>
                  </a:cubicBezTo>
                  <a:cubicBezTo>
                    <a:pt x="249" y="693"/>
                    <a:pt x="245" y="695"/>
                    <a:pt x="241" y="695"/>
                  </a:cubicBezTo>
                  <a:cubicBezTo>
                    <a:pt x="234" y="692"/>
                    <a:pt x="231" y="684"/>
                    <a:pt x="223" y="682"/>
                  </a:cubicBezTo>
                  <a:cubicBezTo>
                    <a:pt x="219" y="696"/>
                    <a:pt x="207" y="711"/>
                    <a:pt x="206" y="723"/>
                  </a:cubicBezTo>
                  <a:cubicBezTo>
                    <a:pt x="241" y="714"/>
                    <a:pt x="264" y="741"/>
                    <a:pt x="294" y="753"/>
                  </a:cubicBezTo>
                  <a:cubicBezTo>
                    <a:pt x="297" y="747"/>
                    <a:pt x="302" y="742"/>
                    <a:pt x="304" y="735"/>
                  </a:cubicBezTo>
                  <a:cubicBezTo>
                    <a:pt x="294" y="719"/>
                    <a:pt x="278" y="710"/>
                    <a:pt x="259" y="703"/>
                  </a:cubicBezTo>
                  <a:cubicBezTo>
                    <a:pt x="259" y="701"/>
                    <a:pt x="258" y="700"/>
                    <a:pt x="257" y="698"/>
                  </a:cubicBezTo>
                  <a:cubicBezTo>
                    <a:pt x="260" y="695"/>
                    <a:pt x="260" y="688"/>
                    <a:pt x="266" y="688"/>
                  </a:cubicBezTo>
                  <a:cubicBezTo>
                    <a:pt x="266" y="685"/>
                    <a:pt x="266" y="682"/>
                    <a:pt x="266" y="679"/>
                  </a:cubicBezTo>
                  <a:cubicBezTo>
                    <a:pt x="286" y="663"/>
                    <a:pt x="288" y="630"/>
                    <a:pt x="306" y="612"/>
                  </a:cubicBezTo>
                  <a:cubicBezTo>
                    <a:pt x="306" y="599"/>
                    <a:pt x="309" y="589"/>
                    <a:pt x="318" y="585"/>
                  </a:cubicBezTo>
                  <a:cubicBezTo>
                    <a:pt x="334" y="586"/>
                    <a:pt x="343" y="598"/>
                    <a:pt x="359" y="606"/>
                  </a:cubicBezTo>
                  <a:close/>
                  <a:moveTo>
                    <a:pt x="738" y="285"/>
                  </a:moveTo>
                  <a:cubicBezTo>
                    <a:pt x="691" y="287"/>
                    <a:pt x="645" y="270"/>
                    <a:pt x="601" y="262"/>
                  </a:cubicBezTo>
                  <a:cubicBezTo>
                    <a:pt x="601" y="263"/>
                    <a:pt x="601" y="265"/>
                    <a:pt x="601" y="266"/>
                  </a:cubicBezTo>
                  <a:cubicBezTo>
                    <a:pt x="605" y="427"/>
                    <a:pt x="599" y="604"/>
                    <a:pt x="603" y="744"/>
                  </a:cubicBezTo>
                  <a:cubicBezTo>
                    <a:pt x="606" y="740"/>
                    <a:pt x="620" y="744"/>
                    <a:pt x="620" y="744"/>
                  </a:cubicBezTo>
                  <a:cubicBezTo>
                    <a:pt x="626" y="742"/>
                    <a:pt x="629" y="747"/>
                    <a:pt x="638" y="748"/>
                  </a:cubicBezTo>
                  <a:cubicBezTo>
                    <a:pt x="643" y="750"/>
                    <a:pt x="650" y="747"/>
                    <a:pt x="656" y="748"/>
                  </a:cubicBezTo>
                  <a:cubicBezTo>
                    <a:pt x="660" y="749"/>
                    <a:pt x="663" y="752"/>
                    <a:pt x="667" y="753"/>
                  </a:cubicBezTo>
                  <a:cubicBezTo>
                    <a:pt x="711" y="761"/>
                    <a:pt x="762" y="754"/>
                    <a:pt x="808" y="748"/>
                  </a:cubicBezTo>
                  <a:cubicBezTo>
                    <a:pt x="807" y="692"/>
                    <a:pt x="810" y="637"/>
                    <a:pt x="806" y="576"/>
                  </a:cubicBezTo>
                  <a:cubicBezTo>
                    <a:pt x="803" y="528"/>
                    <a:pt x="806" y="478"/>
                    <a:pt x="803" y="430"/>
                  </a:cubicBezTo>
                  <a:cubicBezTo>
                    <a:pt x="800" y="382"/>
                    <a:pt x="793" y="323"/>
                    <a:pt x="796" y="275"/>
                  </a:cubicBezTo>
                  <a:cubicBezTo>
                    <a:pt x="775" y="275"/>
                    <a:pt x="757" y="284"/>
                    <a:pt x="738" y="285"/>
                  </a:cubicBezTo>
                  <a:close/>
                  <a:moveTo>
                    <a:pt x="1040" y="269"/>
                  </a:moveTo>
                  <a:cubicBezTo>
                    <a:pt x="1039" y="300"/>
                    <a:pt x="1044" y="307"/>
                    <a:pt x="1038" y="327"/>
                  </a:cubicBezTo>
                  <a:cubicBezTo>
                    <a:pt x="1040" y="366"/>
                    <a:pt x="1046" y="408"/>
                    <a:pt x="1043" y="451"/>
                  </a:cubicBezTo>
                  <a:cubicBezTo>
                    <a:pt x="1033" y="587"/>
                    <a:pt x="1037" y="739"/>
                    <a:pt x="1043" y="868"/>
                  </a:cubicBezTo>
                  <a:cubicBezTo>
                    <a:pt x="1049" y="871"/>
                    <a:pt x="1056" y="881"/>
                    <a:pt x="1065" y="877"/>
                  </a:cubicBezTo>
                  <a:cubicBezTo>
                    <a:pt x="1078" y="767"/>
                    <a:pt x="1075" y="662"/>
                    <a:pt x="1073" y="551"/>
                  </a:cubicBezTo>
                  <a:cubicBezTo>
                    <a:pt x="1072" y="517"/>
                    <a:pt x="1067" y="483"/>
                    <a:pt x="1065" y="448"/>
                  </a:cubicBezTo>
                  <a:cubicBezTo>
                    <a:pt x="1063" y="389"/>
                    <a:pt x="1070" y="325"/>
                    <a:pt x="1067" y="268"/>
                  </a:cubicBezTo>
                  <a:cubicBezTo>
                    <a:pt x="1053" y="266"/>
                    <a:pt x="1050" y="273"/>
                    <a:pt x="1041" y="268"/>
                  </a:cubicBezTo>
                  <a:cubicBezTo>
                    <a:pt x="1041" y="266"/>
                    <a:pt x="1039" y="267"/>
                    <a:pt x="1040" y="269"/>
                  </a:cubicBezTo>
                  <a:close/>
                  <a:moveTo>
                    <a:pt x="1467" y="397"/>
                  </a:moveTo>
                  <a:cubicBezTo>
                    <a:pt x="1496" y="392"/>
                    <a:pt x="1534" y="379"/>
                    <a:pt x="1547" y="359"/>
                  </a:cubicBezTo>
                  <a:cubicBezTo>
                    <a:pt x="1559" y="341"/>
                    <a:pt x="1543" y="327"/>
                    <a:pt x="1537" y="315"/>
                  </a:cubicBezTo>
                  <a:cubicBezTo>
                    <a:pt x="1531" y="303"/>
                    <a:pt x="1528" y="286"/>
                    <a:pt x="1516" y="283"/>
                  </a:cubicBezTo>
                  <a:cubicBezTo>
                    <a:pt x="1510" y="282"/>
                    <a:pt x="1493" y="283"/>
                    <a:pt x="1481" y="285"/>
                  </a:cubicBezTo>
                  <a:cubicBezTo>
                    <a:pt x="1469" y="286"/>
                    <a:pt x="1454" y="288"/>
                    <a:pt x="1446" y="291"/>
                  </a:cubicBezTo>
                  <a:cubicBezTo>
                    <a:pt x="1429" y="296"/>
                    <a:pt x="1417" y="310"/>
                    <a:pt x="1406" y="315"/>
                  </a:cubicBezTo>
                  <a:cubicBezTo>
                    <a:pt x="1410" y="320"/>
                    <a:pt x="1401" y="324"/>
                    <a:pt x="1405" y="329"/>
                  </a:cubicBezTo>
                  <a:cubicBezTo>
                    <a:pt x="1400" y="329"/>
                    <a:pt x="1397" y="333"/>
                    <a:pt x="1394" y="336"/>
                  </a:cubicBezTo>
                  <a:cubicBezTo>
                    <a:pt x="1395" y="363"/>
                    <a:pt x="1412" y="382"/>
                    <a:pt x="1422" y="404"/>
                  </a:cubicBezTo>
                  <a:cubicBezTo>
                    <a:pt x="1435" y="397"/>
                    <a:pt x="1450" y="400"/>
                    <a:pt x="1467" y="397"/>
                  </a:cubicBezTo>
                  <a:close/>
                  <a:moveTo>
                    <a:pt x="388" y="292"/>
                  </a:moveTo>
                  <a:cubicBezTo>
                    <a:pt x="371" y="325"/>
                    <a:pt x="355" y="359"/>
                    <a:pt x="339" y="392"/>
                  </a:cubicBezTo>
                  <a:cubicBezTo>
                    <a:pt x="350" y="388"/>
                    <a:pt x="350" y="396"/>
                    <a:pt x="359" y="397"/>
                  </a:cubicBezTo>
                  <a:cubicBezTo>
                    <a:pt x="378" y="369"/>
                    <a:pt x="393" y="332"/>
                    <a:pt x="403" y="300"/>
                  </a:cubicBezTo>
                  <a:cubicBezTo>
                    <a:pt x="400" y="295"/>
                    <a:pt x="397" y="291"/>
                    <a:pt x="388" y="292"/>
                  </a:cubicBezTo>
                  <a:close/>
                  <a:moveTo>
                    <a:pt x="447" y="319"/>
                  </a:moveTo>
                  <a:cubicBezTo>
                    <a:pt x="438" y="329"/>
                    <a:pt x="435" y="344"/>
                    <a:pt x="424" y="366"/>
                  </a:cubicBezTo>
                  <a:cubicBezTo>
                    <a:pt x="416" y="383"/>
                    <a:pt x="401" y="399"/>
                    <a:pt x="403" y="410"/>
                  </a:cubicBezTo>
                  <a:cubicBezTo>
                    <a:pt x="405" y="422"/>
                    <a:pt x="423" y="423"/>
                    <a:pt x="430" y="433"/>
                  </a:cubicBezTo>
                  <a:cubicBezTo>
                    <a:pt x="452" y="406"/>
                    <a:pt x="462" y="367"/>
                    <a:pt x="479" y="335"/>
                  </a:cubicBezTo>
                  <a:cubicBezTo>
                    <a:pt x="472" y="326"/>
                    <a:pt x="459" y="318"/>
                    <a:pt x="447" y="319"/>
                  </a:cubicBezTo>
                  <a:close/>
                  <a:moveTo>
                    <a:pt x="492" y="333"/>
                  </a:moveTo>
                  <a:cubicBezTo>
                    <a:pt x="481" y="368"/>
                    <a:pt x="456" y="403"/>
                    <a:pt x="445" y="438"/>
                  </a:cubicBezTo>
                  <a:cubicBezTo>
                    <a:pt x="437" y="466"/>
                    <a:pt x="445" y="513"/>
                    <a:pt x="447" y="548"/>
                  </a:cubicBezTo>
                  <a:cubicBezTo>
                    <a:pt x="449" y="581"/>
                    <a:pt x="444" y="615"/>
                    <a:pt x="445" y="644"/>
                  </a:cubicBezTo>
                  <a:cubicBezTo>
                    <a:pt x="448" y="710"/>
                    <a:pt x="450" y="788"/>
                    <a:pt x="447" y="858"/>
                  </a:cubicBezTo>
                  <a:cubicBezTo>
                    <a:pt x="449" y="863"/>
                    <a:pt x="459" y="865"/>
                    <a:pt x="456" y="877"/>
                  </a:cubicBezTo>
                  <a:cubicBezTo>
                    <a:pt x="490" y="894"/>
                    <a:pt x="531" y="886"/>
                    <a:pt x="567" y="876"/>
                  </a:cubicBezTo>
                  <a:cubicBezTo>
                    <a:pt x="576" y="837"/>
                    <a:pt x="568" y="796"/>
                    <a:pt x="568" y="754"/>
                  </a:cubicBezTo>
                  <a:cubicBezTo>
                    <a:pt x="569" y="691"/>
                    <a:pt x="577" y="625"/>
                    <a:pt x="576" y="548"/>
                  </a:cubicBezTo>
                  <a:cubicBezTo>
                    <a:pt x="575" y="527"/>
                    <a:pt x="576" y="505"/>
                    <a:pt x="574" y="486"/>
                  </a:cubicBezTo>
                  <a:cubicBezTo>
                    <a:pt x="574" y="480"/>
                    <a:pt x="570" y="475"/>
                    <a:pt x="570" y="470"/>
                  </a:cubicBezTo>
                  <a:cubicBezTo>
                    <a:pt x="568" y="455"/>
                    <a:pt x="573" y="439"/>
                    <a:pt x="571" y="424"/>
                  </a:cubicBezTo>
                  <a:cubicBezTo>
                    <a:pt x="568" y="395"/>
                    <a:pt x="562" y="368"/>
                    <a:pt x="559" y="336"/>
                  </a:cubicBezTo>
                  <a:cubicBezTo>
                    <a:pt x="539" y="327"/>
                    <a:pt x="512" y="327"/>
                    <a:pt x="492" y="333"/>
                  </a:cubicBezTo>
                  <a:close/>
                  <a:moveTo>
                    <a:pt x="1426" y="416"/>
                  </a:moveTo>
                  <a:cubicBezTo>
                    <a:pt x="1427" y="428"/>
                    <a:pt x="1433" y="434"/>
                    <a:pt x="1437" y="442"/>
                  </a:cubicBezTo>
                  <a:cubicBezTo>
                    <a:pt x="1444" y="443"/>
                    <a:pt x="1445" y="437"/>
                    <a:pt x="1452" y="438"/>
                  </a:cubicBezTo>
                  <a:cubicBezTo>
                    <a:pt x="1498" y="454"/>
                    <a:pt x="1610" y="417"/>
                    <a:pt x="1558" y="362"/>
                  </a:cubicBezTo>
                  <a:cubicBezTo>
                    <a:pt x="1536" y="402"/>
                    <a:pt x="1477" y="409"/>
                    <a:pt x="1426" y="416"/>
                  </a:cubicBezTo>
                  <a:close/>
                  <a:moveTo>
                    <a:pt x="1396" y="503"/>
                  </a:moveTo>
                  <a:cubicBezTo>
                    <a:pt x="1396" y="514"/>
                    <a:pt x="1393" y="526"/>
                    <a:pt x="1393" y="538"/>
                  </a:cubicBezTo>
                  <a:cubicBezTo>
                    <a:pt x="1393" y="562"/>
                    <a:pt x="1395" y="590"/>
                    <a:pt x="1396" y="618"/>
                  </a:cubicBezTo>
                  <a:cubicBezTo>
                    <a:pt x="1396" y="635"/>
                    <a:pt x="1396" y="654"/>
                    <a:pt x="1399" y="665"/>
                  </a:cubicBezTo>
                  <a:cubicBezTo>
                    <a:pt x="1401" y="673"/>
                    <a:pt x="1411" y="681"/>
                    <a:pt x="1417" y="691"/>
                  </a:cubicBezTo>
                  <a:cubicBezTo>
                    <a:pt x="1430" y="712"/>
                    <a:pt x="1442" y="742"/>
                    <a:pt x="1455" y="773"/>
                  </a:cubicBezTo>
                  <a:cubicBezTo>
                    <a:pt x="1464" y="794"/>
                    <a:pt x="1478" y="842"/>
                    <a:pt x="1493" y="855"/>
                  </a:cubicBezTo>
                  <a:cubicBezTo>
                    <a:pt x="1502" y="862"/>
                    <a:pt x="1523" y="864"/>
                    <a:pt x="1534" y="870"/>
                  </a:cubicBezTo>
                  <a:cubicBezTo>
                    <a:pt x="1557" y="881"/>
                    <a:pt x="1587" y="883"/>
                    <a:pt x="1610" y="888"/>
                  </a:cubicBezTo>
                  <a:cubicBezTo>
                    <a:pt x="1599" y="872"/>
                    <a:pt x="1594" y="853"/>
                    <a:pt x="1588" y="833"/>
                  </a:cubicBezTo>
                  <a:cubicBezTo>
                    <a:pt x="1584" y="818"/>
                    <a:pt x="1575" y="805"/>
                    <a:pt x="1570" y="791"/>
                  </a:cubicBezTo>
                  <a:cubicBezTo>
                    <a:pt x="1568" y="785"/>
                    <a:pt x="1569" y="779"/>
                    <a:pt x="1567" y="773"/>
                  </a:cubicBezTo>
                  <a:cubicBezTo>
                    <a:pt x="1556" y="740"/>
                    <a:pt x="1538" y="707"/>
                    <a:pt x="1525" y="674"/>
                  </a:cubicBezTo>
                  <a:cubicBezTo>
                    <a:pt x="1511" y="640"/>
                    <a:pt x="1500" y="606"/>
                    <a:pt x="1485" y="574"/>
                  </a:cubicBezTo>
                  <a:cubicBezTo>
                    <a:pt x="1455" y="509"/>
                    <a:pt x="1428" y="443"/>
                    <a:pt x="1396" y="380"/>
                  </a:cubicBezTo>
                  <a:cubicBezTo>
                    <a:pt x="1396" y="379"/>
                    <a:pt x="1393" y="378"/>
                    <a:pt x="1393" y="380"/>
                  </a:cubicBezTo>
                  <a:cubicBezTo>
                    <a:pt x="1392" y="413"/>
                    <a:pt x="1395" y="458"/>
                    <a:pt x="1396" y="503"/>
                  </a:cubicBezTo>
                  <a:close/>
                  <a:moveTo>
                    <a:pt x="1443" y="454"/>
                  </a:moveTo>
                  <a:cubicBezTo>
                    <a:pt x="1451" y="465"/>
                    <a:pt x="1454" y="481"/>
                    <a:pt x="1461" y="492"/>
                  </a:cubicBezTo>
                  <a:cubicBezTo>
                    <a:pt x="1461" y="489"/>
                    <a:pt x="1462" y="487"/>
                    <a:pt x="1466" y="488"/>
                  </a:cubicBezTo>
                  <a:cubicBezTo>
                    <a:pt x="1476" y="489"/>
                    <a:pt x="1491" y="488"/>
                    <a:pt x="1502" y="488"/>
                  </a:cubicBezTo>
                  <a:cubicBezTo>
                    <a:pt x="1534" y="486"/>
                    <a:pt x="1574" y="457"/>
                    <a:pt x="1584" y="435"/>
                  </a:cubicBezTo>
                  <a:cubicBezTo>
                    <a:pt x="1588" y="426"/>
                    <a:pt x="1588" y="415"/>
                    <a:pt x="1579" y="410"/>
                  </a:cubicBezTo>
                  <a:cubicBezTo>
                    <a:pt x="1554" y="454"/>
                    <a:pt x="1488" y="454"/>
                    <a:pt x="1443" y="454"/>
                  </a:cubicBezTo>
                  <a:close/>
                  <a:moveTo>
                    <a:pt x="1464" y="503"/>
                  </a:moveTo>
                  <a:cubicBezTo>
                    <a:pt x="1467" y="504"/>
                    <a:pt x="1466" y="510"/>
                    <a:pt x="1469" y="512"/>
                  </a:cubicBezTo>
                  <a:cubicBezTo>
                    <a:pt x="1488" y="513"/>
                    <a:pt x="1508" y="518"/>
                    <a:pt x="1526" y="516"/>
                  </a:cubicBezTo>
                  <a:cubicBezTo>
                    <a:pt x="1563" y="513"/>
                    <a:pt x="1589" y="484"/>
                    <a:pt x="1607" y="456"/>
                  </a:cubicBezTo>
                  <a:cubicBezTo>
                    <a:pt x="1600" y="452"/>
                    <a:pt x="1601" y="442"/>
                    <a:pt x="1594" y="439"/>
                  </a:cubicBezTo>
                  <a:cubicBezTo>
                    <a:pt x="1569" y="483"/>
                    <a:pt x="1522" y="507"/>
                    <a:pt x="1464" y="503"/>
                  </a:cubicBezTo>
                  <a:close/>
                  <a:moveTo>
                    <a:pt x="285" y="533"/>
                  </a:moveTo>
                  <a:cubicBezTo>
                    <a:pt x="291" y="533"/>
                    <a:pt x="294" y="538"/>
                    <a:pt x="300" y="535"/>
                  </a:cubicBezTo>
                  <a:cubicBezTo>
                    <a:pt x="304" y="525"/>
                    <a:pt x="318" y="503"/>
                    <a:pt x="324" y="485"/>
                  </a:cubicBezTo>
                  <a:cubicBezTo>
                    <a:pt x="329" y="471"/>
                    <a:pt x="342" y="441"/>
                    <a:pt x="318" y="442"/>
                  </a:cubicBezTo>
                  <a:cubicBezTo>
                    <a:pt x="311" y="477"/>
                    <a:pt x="296" y="500"/>
                    <a:pt x="285" y="533"/>
                  </a:cubicBezTo>
                  <a:close/>
                  <a:moveTo>
                    <a:pt x="382" y="460"/>
                  </a:moveTo>
                  <a:cubicBezTo>
                    <a:pt x="364" y="482"/>
                    <a:pt x="349" y="518"/>
                    <a:pt x="336" y="548"/>
                  </a:cubicBezTo>
                  <a:cubicBezTo>
                    <a:pt x="348" y="558"/>
                    <a:pt x="361" y="565"/>
                    <a:pt x="371" y="576"/>
                  </a:cubicBezTo>
                  <a:cubicBezTo>
                    <a:pt x="387" y="546"/>
                    <a:pt x="401" y="513"/>
                    <a:pt x="412" y="479"/>
                  </a:cubicBezTo>
                  <a:cubicBezTo>
                    <a:pt x="406" y="468"/>
                    <a:pt x="393" y="462"/>
                    <a:pt x="382" y="460"/>
                  </a:cubicBezTo>
                  <a:close/>
                  <a:moveTo>
                    <a:pt x="418" y="494"/>
                  </a:moveTo>
                  <a:cubicBezTo>
                    <a:pt x="416" y="499"/>
                    <a:pt x="417" y="505"/>
                    <a:pt x="415" y="510"/>
                  </a:cubicBezTo>
                  <a:cubicBezTo>
                    <a:pt x="407" y="532"/>
                    <a:pt x="393" y="552"/>
                    <a:pt x="386" y="573"/>
                  </a:cubicBezTo>
                  <a:cubicBezTo>
                    <a:pt x="380" y="592"/>
                    <a:pt x="378" y="621"/>
                    <a:pt x="377" y="645"/>
                  </a:cubicBezTo>
                  <a:cubicBezTo>
                    <a:pt x="374" y="709"/>
                    <a:pt x="381" y="752"/>
                    <a:pt x="371" y="809"/>
                  </a:cubicBezTo>
                  <a:cubicBezTo>
                    <a:pt x="391" y="825"/>
                    <a:pt x="412" y="841"/>
                    <a:pt x="435" y="855"/>
                  </a:cubicBezTo>
                  <a:cubicBezTo>
                    <a:pt x="438" y="814"/>
                    <a:pt x="438" y="775"/>
                    <a:pt x="438" y="730"/>
                  </a:cubicBezTo>
                  <a:cubicBezTo>
                    <a:pt x="438" y="687"/>
                    <a:pt x="433" y="646"/>
                    <a:pt x="433" y="614"/>
                  </a:cubicBezTo>
                  <a:cubicBezTo>
                    <a:pt x="434" y="570"/>
                    <a:pt x="438" y="510"/>
                    <a:pt x="432" y="465"/>
                  </a:cubicBezTo>
                  <a:cubicBezTo>
                    <a:pt x="430" y="476"/>
                    <a:pt x="422" y="484"/>
                    <a:pt x="418" y="494"/>
                  </a:cubicBezTo>
                  <a:close/>
                  <a:moveTo>
                    <a:pt x="1473" y="523"/>
                  </a:moveTo>
                  <a:cubicBezTo>
                    <a:pt x="1501" y="584"/>
                    <a:pt x="1527" y="649"/>
                    <a:pt x="1553" y="712"/>
                  </a:cubicBezTo>
                  <a:cubicBezTo>
                    <a:pt x="1607" y="718"/>
                    <a:pt x="1672" y="688"/>
                    <a:pt x="1696" y="641"/>
                  </a:cubicBezTo>
                  <a:cubicBezTo>
                    <a:pt x="1669" y="583"/>
                    <a:pt x="1643" y="525"/>
                    <a:pt x="1613" y="471"/>
                  </a:cubicBezTo>
                  <a:cubicBezTo>
                    <a:pt x="1589" y="511"/>
                    <a:pt x="1530" y="544"/>
                    <a:pt x="1473" y="523"/>
                  </a:cubicBezTo>
                  <a:close/>
                  <a:moveTo>
                    <a:pt x="227" y="673"/>
                  </a:moveTo>
                  <a:cubicBezTo>
                    <a:pt x="231" y="674"/>
                    <a:pt x="236" y="676"/>
                    <a:pt x="241" y="677"/>
                  </a:cubicBezTo>
                  <a:cubicBezTo>
                    <a:pt x="249" y="643"/>
                    <a:pt x="263" y="616"/>
                    <a:pt x="274" y="585"/>
                  </a:cubicBezTo>
                  <a:cubicBezTo>
                    <a:pt x="270" y="585"/>
                    <a:pt x="269" y="581"/>
                    <a:pt x="265" y="582"/>
                  </a:cubicBezTo>
                  <a:cubicBezTo>
                    <a:pt x="254" y="614"/>
                    <a:pt x="239" y="642"/>
                    <a:pt x="227" y="673"/>
                  </a:cubicBezTo>
                  <a:close/>
                  <a:moveTo>
                    <a:pt x="330" y="601"/>
                  </a:moveTo>
                  <a:cubicBezTo>
                    <a:pt x="314" y="610"/>
                    <a:pt x="305" y="633"/>
                    <a:pt x="303" y="650"/>
                  </a:cubicBezTo>
                  <a:cubicBezTo>
                    <a:pt x="295" y="661"/>
                    <a:pt x="281" y="676"/>
                    <a:pt x="277" y="695"/>
                  </a:cubicBezTo>
                  <a:cubicBezTo>
                    <a:pt x="287" y="706"/>
                    <a:pt x="301" y="712"/>
                    <a:pt x="309" y="724"/>
                  </a:cubicBezTo>
                  <a:cubicBezTo>
                    <a:pt x="325" y="691"/>
                    <a:pt x="338" y="656"/>
                    <a:pt x="351" y="620"/>
                  </a:cubicBezTo>
                  <a:cubicBezTo>
                    <a:pt x="345" y="613"/>
                    <a:pt x="338" y="607"/>
                    <a:pt x="330" y="601"/>
                  </a:cubicBezTo>
                  <a:close/>
                  <a:moveTo>
                    <a:pt x="1561" y="727"/>
                  </a:moveTo>
                  <a:cubicBezTo>
                    <a:pt x="1562" y="734"/>
                    <a:pt x="1565" y="739"/>
                    <a:pt x="1567" y="744"/>
                  </a:cubicBezTo>
                  <a:cubicBezTo>
                    <a:pt x="1568" y="740"/>
                    <a:pt x="1571" y="737"/>
                    <a:pt x="1575" y="736"/>
                  </a:cubicBezTo>
                  <a:cubicBezTo>
                    <a:pt x="1588" y="737"/>
                    <a:pt x="1609" y="736"/>
                    <a:pt x="1622" y="735"/>
                  </a:cubicBezTo>
                  <a:cubicBezTo>
                    <a:pt x="1652" y="732"/>
                    <a:pt x="1682" y="709"/>
                    <a:pt x="1698" y="691"/>
                  </a:cubicBezTo>
                  <a:cubicBezTo>
                    <a:pt x="1706" y="681"/>
                    <a:pt x="1714" y="664"/>
                    <a:pt x="1702" y="657"/>
                  </a:cubicBezTo>
                  <a:cubicBezTo>
                    <a:pt x="1668" y="701"/>
                    <a:pt x="1622" y="725"/>
                    <a:pt x="1561" y="727"/>
                  </a:cubicBezTo>
                  <a:close/>
                  <a:moveTo>
                    <a:pt x="1714" y="686"/>
                  </a:moveTo>
                  <a:cubicBezTo>
                    <a:pt x="1690" y="728"/>
                    <a:pt x="1630" y="762"/>
                    <a:pt x="1567" y="745"/>
                  </a:cubicBezTo>
                  <a:cubicBezTo>
                    <a:pt x="1574" y="769"/>
                    <a:pt x="1582" y="790"/>
                    <a:pt x="1611" y="776"/>
                  </a:cubicBezTo>
                  <a:cubicBezTo>
                    <a:pt x="1664" y="788"/>
                    <a:pt x="1720" y="764"/>
                    <a:pt x="1735" y="720"/>
                  </a:cubicBezTo>
                  <a:cubicBezTo>
                    <a:pt x="1727" y="710"/>
                    <a:pt x="1727" y="692"/>
                    <a:pt x="1714" y="686"/>
                  </a:cubicBezTo>
                  <a:close/>
                  <a:moveTo>
                    <a:pt x="198" y="736"/>
                  </a:moveTo>
                  <a:cubicBezTo>
                    <a:pt x="192" y="747"/>
                    <a:pt x="188" y="759"/>
                    <a:pt x="183" y="771"/>
                  </a:cubicBezTo>
                  <a:cubicBezTo>
                    <a:pt x="205" y="775"/>
                    <a:pt x="217" y="773"/>
                    <a:pt x="238" y="780"/>
                  </a:cubicBezTo>
                  <a:cubicBezTo>
                    <a:pt x="249" y="789"/>
                    <a:pt x="258" y="801"/>
                    <a:pt x="273" y="808"/>
                  </a:cubicBezTo>
                  <a:cubicBezTo>
                    <a:pt x="275" y="792"/>
                    <a:pt x="283" y="786"/>
                    <a:pt x="286" y="770"/>
                  </a:cubicBezTo>
                  <a:cubicBezTo>
                    <a:pt x="267" y="752"/>
                    <a:pt x="235" y="732"/>
                    <a:pt x="198" y="736"/>
                  </a:cubicBezTo>
                  <a:close/>
                  <a:moveTo>
                    <a:pt x="1649" y="841"/>
                  </a:moveTo>
                  <a:cubicBezTo>
                    <a:pt x="1685" y="844"/>
                    <a:pt x="1727" y="826"/>
                    <a:pt x="1746" y="801"/>
                  </a:cubicBezTo>
                  <a:cubicBezTo>
                    <a:pt x="1763" y="779"/>
                    <a:pt x="1759" y="763"/>
                    <a:pt x="1746" y="739"/>
                  </a:cubicBezTo>
                  <a:cubicBezTo>
                    <a:pt x="1744" y="739"/>
                    <a:pt x="1743" y="739"/>
                    <a:pt x="1741" y="739"/>
                  </a:cubicBezTo>
                  <a:cubicBezTo>
                    <a:pt x="1713" y="789"/>
                    <a:pt x="1644" y="794"/>
                    <a:pt x="1588" y="794"/>
                  </a:cubicBezTo>
                  <a:cubicBezTo>
                    <a:pt x="1596" y="808"/>
                    <a:pt x="1602" y="824"/>
                    <a:pt x="1611" y="836"/>
                  </a:cubicBezTo>
                  <a:cubicBezTo>
                    <a:pt x="1622" y="834"/>
                    <a:pt x="1636" y="840"/>
                    <a:pt x="1649" y="841"/>
                  </a:cubicBezTo>
                  <a:close/>
                  <a:moveTo>
                    <a:pt x="600" y="808"/>
                  </a:moveTo>
                  <a:cubicBezTo>
                    <a:pt x="659" y="823"/>
                    <a:pt x="733" y="828"/>
                    <a:pt x="805" y="818"/>
                  </a:cubicBezTo>
                  <a:cubicBezTo>
                    <a:pt x="806" y="797"/>
                    <a:pt x="807" y="783"/>
                    <a:pt x="808" y="764"/>
                  </a:cubicBezTo>
                  <a:cubicBezTo>
                    <a:pt x="735" y="773"/>
                    <a:pt x="656" y="770"/>
                    <a:pt x="605" y="756"/>
                  </a:cubicBezTo>
                  <a:cubicBezTo>
                    <a:pt x="599" y="772"/>
                    <a:pt x="601" y="787"/>
                    <a:pt x="600" y="808"/>
                  </a:cubicBezTo>
                  <a:close/>
                  <a:moveTo>
                    <a:pt x="171" y="801"/>
                  </a:moveTo>
                  <a:cubicBezTo>
                    <a:pt x="212" y="803"/>
                    <a:pt x="234" y="829"/>
                    <a:pt x="260" y="839"/>
                  </a:cubicBezTo>
                  <a:cubicBezTo>
                    <a:pt x="261" y="834"/>
                    <a:pt x="264" y="831"/>
                    <a:pt x="265" y="826"/>
                  </a:cubicBezTo>
                  <a:cubicBezTo>
                    <a:pt x="248" y="797"/>
                    <a:pt x="218" y="786"/>
                    <a:pt x="179" y="783"/>
                  </a:cubicBezTo>
                  <a:cubicBezTo>
                    <a:pt x="178" y="782"/>
                    <a:pt x="178" y="781"/>
                    <a:pt x="177" y="782"/>
                  </a:cubicBezTo>
                  <a:cubicBezTo>
                    <a:pt x="175" y="788"/>
                    <a:pt x="172" y="794"/>
                    <a:pt x="171" y="801"/>
                  </a:cubicBezTo>
                  <a:close/>
                  <a:moveTo>
                    <a:pt x="1748" y="818"/>
                  </a:moveTo>
                  <a:cubicBezTo>
                    <a:pt x="1714" y="855"/>
                    <a:pt x="1666" y="857"/>
                    <a:pt x="1614" y="852"/>
                  </a:cubicBezTo>
                  <a:cubicBezTo>
                    <a:pt x="1627" y="872"/>
                    <a:pt x="1631" y="896"/>
                    <a:pt x="1652" y="905"/>
                  </a:cubicBezTo>
                  <a:cubicBezTo>
                    <a:pt x="1666" y="910"/>
                    <a:pt x="1687" y="907"/>
                    <a:pt x="1702" y="906"/>
                  </a:cubicBezTo>
                  <a:cubicBezTo>
                    <a:pt x="1739" y="903"/>
                    <a:pt x="1774" y="880"/>
                    <a:pt x="1784" y="850"/>
                  </a:cubicBezTo>
                  <a:cubicBezTo>
                    <a:pt x="1792" y="827"/>
                    <a:pt x="1776" y="807"/>
                    <a:pt x="1766" y="788"/>
                  </a:cubicBezTo>
                  <a:cubicBezTo>
                    <a:pt x="1762" y="799"/>
                    <a:pt x="1754" y="811"/>
                    <a:pt x="1748" y="818"/>
                  </a:cubicBezTo>
                  <a:close/>
                  <a:moveTo>
                    <a:pt x="159" y="839"/>
                  </a:moveTo>
                  <a:cubicBezTo>
                    <a:pt x="178" y="859"/>
                    <a:pt x="237" y="889"/>
                    <a:pt x="253" y="850"/>
                  </a:cubicBezTo>
                  <a:cubicBezTo>
                    <a:pt x="225" y="836"/>
                    <a:pt x="204" y="814"/>
                    <a:pt x="165" y="811"/>
                  </a:cubicBezTo>
                  <a:cubicBezTo>
                    <a:pt x="158" y="820"/>
                    <a:pt x="160" y="831"/>
                    <a:pt x="159" y="839"/>
                  </a:cubicBezTo>
                  <a:close/>
                  <a:moveTo>
                    <a:pt x="606" y="873"/>
                  </a:moveTo>
                  <a:cubicBezTo>
                    <a:pt x="627" y="876"/>
                    <a:pt x="662" y="885"/>
                    <a:pt x="695" y="889"/>
                  </a:cubicBezTo>
                  <a:cubicBezTo>
                    <a:pt x="725" y="893"/>
                    <a:pt x="787" y="897"/>
                    <a:pt x="800" y="874"/>
                  </a:cubicBezTo>
                  <a:cubicBezTo>
                    <a:pt x="806" y="865"/>
                    <a:pt x="802" y="841"/>
                    <a:pt x="803" y="833"/>
                  </a:cubicBezTo>
                  <a:cubicBezTo>
                    <a:pt x="733" y="836"/>
                    <a:pt x="659" y="841"/>
                    <a:pt x="601" y="821"/>
                  </a:cubicBezTo>
                  <a:cubicBezTo>
                    <a:pt x="599" y="839"/>
                    <a:pt x="599" y="860"/>
                    <a:pt x="606" y="87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38AC9C86-4EC8-48A6-9C51-A2325CB6E8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2366" y="4829740"/>
              <a:ext cx="125413" cy="481013"/>
            </a:xfrm>
            <a:custGeom>
              <a:avLst/>
              <a:gdLst>
                <a:gd name="T0" fmla="*/ 146 w 162"/>
                <a:gd name="T1" fmla="*/ 598 h 618"/>
                <a:gd name="T2" fmla="*/ 23 w 162"/>
                <a:gd name="T3" fmla="*/ 598 h 618"/>
                <a:gd name="T4" fmla="*/ 11 w 162"/>
                <a:gd name="T5" fmla="*/ 481 h 618"/>
                <a:gd name="T6" fmla="*/ 16 w 162"/>
                <a:gd name="T7" fmla="*/ 352 h 618"/>
                <a:gd name="T8" fmla="*/ 13 w 162"/>
                <a:gd name="T9" fmla="*/ 321 h 618"/>
                <a:gd name="T10" fmla="*/ 8 w 162"/>
                <a:gd name="T11" fmla="*/ 178 h 618"/>
                <a:gd name="T12" fmla="*/ 6 w 162"/>
                <a:gd name="T13" fmla="*/ 93 h 618"/>
                <a:gd name="T14" fmla="*/ 13 w 162"/>
                <a:gd name="T15" fmla="*/ 27 h 618"/>
                <a:gd name="T16" fmla="*/ 38 w 162"/>
                <a:gd name="T17" fmla="*/ 5 h 618"/>
                <a:gd name="T18" fmla="*/ 63 w 162"/>
                <a:gd name="T19" fmla="*/ 8 h 618"/>
                <a:gd name="T20" fmla="*/ 152 w 162"/>
                <a:gd name="T21" fmla="*/ 40 h 618"/>
                <a:gd name="T22" fmla="*/ 152 w 162"/>
                <a:gd name="T23" fmla="*/ 125 h 618"/>
                <a:gd name="T24" fmla="*/ 152 w 162"/>
                <a:gd name="T25" fmla="*/ 434 h 618"/>
                <a:gd name="T26" fmla="*/ 146 w 162"/>
                <a:gd name="T27" fmla="*/ 598 h 618"/>
                <a:gd name="T28" fmla="*/ 44 w 162"/>
                <a:gd name="T29" fmla="*/ 587 h 618"/>
                <a:gd name="T30" fmla="*/ 102 w 162"/>
                <a:gd name="T31" fmla="*/ 592 h 618"/>
                <a:gd name="T32" fmla="*/ 137 w 162"/>
                <a:gd name="T33" fmla="*/ 569 h 618"/>
                <a:gd name="T34" fmla="*/ 138 w 162"/>
                <a:gd name="T35" fmla="*/ 510 h 618"/>
                <a:gd name="T36" fmla="*/ 138 w 162"/>
                <a:gd name="T37" fmla="*/ 401 h 618"/>
                <a:gd name="T38" fmla="*/ 140 w 162"/>
                <a:gd name="T39" fmla="*/ 127 h 618"/>
                <a:gd name="T40" fmla="*/ 140 w 162"/>
                <a:gd name="T41" fmla="*/ 52 h 618"/>
                <a:gd name="T42" fmla="*/ 110 w 162"/>
                <a:gd name="T43" fmla="*/ 25 h 618"/>
                <a:gd name="T44" fmla="*/ 37 w 162"/>
                <a:gd name="T45" fmla="*/ 30 h 618"/>
                <a:gd name="T46" fmla="*/ 20 w 162"/>
                <a:gd name="T47" fmla="*/ 67 h 618"/>
                <a:gd name="T48" fmla="*/ 19 w 162"/>
                <a:gd name="T49" fmla="*/ 80 h 618"/>
                <a:gd name="T50" fmla="*/ 25 w 162"/>
                <a:gd name="T51" fmla="*/ 283 h 618"/>
                <a:gd name="T52" fmla="*/ 20 w 162"/>
                <a:gd name="T53" fmla="*/ 560 h 618"/>
                <a:gd name="T54" fmla="*/ 23 w 162"/>
                <a:gd name="T55" fmla="*/ 575 h 618"/>
                <a:gd name="T56" fmla="*/ 41 w 162"/>
                <a:gd name="T57" fmla="*/ 593 h 618"/>
                <a:gd name="T58" fmla="*/ 44 w 162"/>
                <a:gd name="T59" fmla="*/ 58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618">
                  <a:moveTo>
                    <a:pt x="146" y="598"/>
                  </a:moveTo>
                  <a:cubicBezTo>
                    <a:pt x="116" y="618"/>
                    <a:pt x="60" y="613"/>
                    <a:pt x="23" y="598"/>
                  </a:cubicBezTo>
                  <a:cubicBezTo>
                    <a:pt x="2" y="571"/>
                    <a:pt x="9" y="525"/>
                    <a:pt x="11" y="481"/>
                  </a:cubicBezTo>
                  <a:cubicBezTo>
                    <a:pt x="13" y="440"/>
                    <a:pt x="15" y="393"/>
                    <a:pt x="16" y="352"/>
                  </a:cubicBezTo>
                  <a:cubicBezTo>
                    <a:pt x="16" y="342"/>
                    <a:pt x="13" y="331"/>
                    <a:pt x="13" y="321"/>
                  </a:cubicBezTo>
                  <a:cubicBezTo>
                    <a:pt x="13" y="268"/>
                    <a:pt x="11" y="224"/>
                    <a:pt x="8" y="178"/>
                  </a:cubicBezTo>
                  <a:cubicBezTo>
                    <a:pt x="6" y="148"/>
                    <a:pt x="5" y="123"/>
                    <a:pt x="6" y="93"/>
                  </a:cubicBezTo>
                  <a:cubicBezTo>
                    <a:pt x="8" y="74"/>
                    <a:pt x="0" y="46"/>
                    <a:pt x="13" y="27"/>
                  </a:cubicBezTo>
                  <a:cubicBezTo>
                    <a:pt x="18" y="18"/>
                    <a:pt x="32" y="6"/>
                    <a:pt x="38" y="5"/>
                  </a:cubicBezTo>
                  <a:cubicBezTo>
                    <a:pt x="43" y="5"/>
                    <a:pt x="54" y="8"/>
                    <a:pt x="63" y="8"/>
                  </a:cubicBezTo>
                  <a:cubicBezTo>
                    <a:pt x="98" y="8"/>
                    <a:pt x="138" y="0"/>
                    <a:pt x="152" y="40"/>
                  </a:cubicBezTo>
                  <a:cubicBezTo>
                    <a:pt x="162" y="68"/>
                    <a:pt x="153" y="99"/>
                    <a:pt x="152" y="125"/>
                  </a:cubicBezTo>
                  <a:cubicBezTo>
                    <a:pt x="148" y="217"/>
                    <a:pt x="152" y="337"/>
                    <a:pt x="152" y="434"/>
                  </a:cubicBezTo>
                  <a:cubicBezTo>
                    <a:pt x="152" y="493"/>
                    <a:pt x="158" y="548"/>
                    <a:pt x="146" y="598"/>
                  </a:cubicBezTo>
                  <a:close/>
                  <a:moveTo>
                    <a:pt x="44" y="587"/>
                  </a:moveTo>
                  <a:cubicBezTo>
                    <a:pt x="54" y="593"/>
                    <a:pt x="82" y="600"/>
                    <a:pt x="102" y="592"/>
                  </a:cubicBezTo>
                  <a:cubicBezTo>
                    <a:pt x="119" y="600"/>
                    <a:pt x="134" y="590"/>
                    <a:pt x="137" y="569"/>
                  </a:cubicBezTo>
                  <a:cubicBezTo>
                    <a:pt x="139" y="553"/>
                    <a:pt x="138" y="531"/>
                    <a:pt x="138" y="510"/>
                  </a:cubicBezTo>
                  <a:cubicBezTo>
                    <a:pt x="139" y="475"/>
                    <a:pt x="138" y="439"/>
                    <a:pt x="138" y="401"/>
                  </a:cubicBezTo>
                  <a:cubicBezTo>
                    <a:pt x="141" y="295"/>
                    <a:pt x="136" y="227"/>
                    <a:pt x="140" y="127"/>
                  </a:cubicBezTo>
                  <a:cubicBezTo>
                    <a:pt x="141" y="100"/>
                    <a:pt x="145" y="72"/>
                    <a:pt x="140" y="52"/>
                  </a:cubicBezTo>
                  <a:cubicBezTo>
                    <a:pt x="137" y="41"/>
                    <a:pt x="123" y="32"/>
                    <a:pt x="110" y="25"/>
                  </a:cubicBezTo>
                  <a:cubicBezTo>
                    <a:pt x="88" y="14"/>
                    <a:pt x="50" y="28"/>
                    <a:pt x="37" y="30"/>
                  </a:cubicBezTo>
                  <a:cubicBezTo>
                    <a:pt x="22" y="31"/>
                    <a:pt x="22" y="55"/>
                    <a:pt x="20" y="67"/>
                  </a:cubicBezTo>
                  <a:cubicBezTo>
                    <a:pt x="20" y="71"/>
                    <a:pt x="19" y="75"/>
                    <a:pt x="19" y="80"/>
                  </a:cubicBezTo>
                  <a:cubicBezTo>
                    <a:pt x="16" y="145"/>
                    <a:pt x="20" y="218"/>
                    <a:pt x="25" y="283"/>
                  </a:cubicBezTo>
                  <a:cubicBezTo>
                    <a:pt x="31" y="373"/>
                    <a:pt x="21" y="480"/>
                    <a:pt x="20" y="560"/>
                  </a:cubicBezTo>
                  <a:cubicBezTo>
                    <a:pt x="23" y="564"/>
                    <a:pt x="25" y="571"/>
                    <a:pt x="23" y="575"/>
                  </a:cubicBezTo>
                  <a:cubicBezTo>
                    <a:pt x="31" y="579"/>
                    <a:pt x="34" y="588"/>
                    <a:pt x="41" y="593"/>
                  </a:cubicBezTo>
                  <a:cubicBezTo>
                    <a:pt x="42" y="591"/>
                    <a:pt x="40" y="586"/>
                    <a:pt x="44" y="58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汉仪丫丫体简" panose="02010604000101010101" pitchFamily="2" charset="-122"/>
              </a:endParaRPr>
            </a:p>
          </p:txBody>
        </p:sp>
      </p:grpSp>
      <p:pic>
        <p:nvPicPr>
          <p:cNvPr id="3" name="圖片 2" descr="一張含有 室外, 建築物, 草, 正面 的圖片&#10;&#10;自動產生的描述">
            <a:extLst>
              <a:ext uri="{FF2B5EF4-FFF2-40B4-BE49-F238E27FC236}">
                <a16:creationId xmlns:a16="http://schemas.microsoft.com/office/drawing/2014/main" id="{5CE36D97-24C9-4F94-9377-77F872C0B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"/>
          <a:stretch/>
        </p:blipFill>
        <p:spPr>
          <a:xfrm>
            <a:off x="900195" y="3138581"/>
            <a:ext cx="4235591" cy="2590799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18435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9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A265B6-0D57-434E-8B67-BBAFE25EBAFC}"/>
              </a:ext>
            </a:extLst>
          </p:cNvPr>
          <p:cNvSpPr/>
          <p:nvPr/>
        </p:nvSpPr>
        <p:spPr>
          <a:xfrm>
            <a:off x="276694" y="1845521"/>
            <a:ext cx="538387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hlinkClick r:id="rId2"/>
              </a:rPr>
              <a:t>https://www.npf.org.tw/2/5867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什麼是文化創意產業？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- 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國家政策研究基金會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3"/>
              </a:rPr>
              <a:t>https://artouch.com/view/content-11237.html</a:t>
            </a:r>
            <a:r>
              <a:rPr lang="en-US" altLang="zh-TW" sz="2000" dirty="0"/>
              <a:t> -</a:t>
            </a:r>
            <a:r>
              <a:rPr lang="zh-TW" altLang="en-US" b="1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【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文策院專題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】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台灣文化創意產業政策問題分析及治理建言：「文創產業經理人」及「全球華文流行文化論述中心」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4"/>
              </a:rPr>
              <a:t>https://solomo.xinmedia.com/photo/72429-vickychicheng</a:t>
            </a:r>
            <a:r>
              <a:rPr lang="en-US" altLang="zh-TW" sz="2000" dirty="0"/>
              <a:t> 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攝影作品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5"/>
              </a:rPr>
              <a:t>https://www.facebook.com/pg/Taoyuan.77CityPlay/about/?ref=page_internal</a:t>
            </a:r>
            <a:r>
              <a:rPr lang="zh-TW" altLang="en-US" sz="2000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–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臉書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6"/>
              </a:rPr>
              <a:t>https://77cityplay.com/</a:t>
            </a:r>
            <a:r>
              <a:rPr lang="en-US" altLang="zh-TW" sz="2000" dirty="0"/>
              <a:t> 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官網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6"/>
              </a:rPr>
              <a:t>https://77cityplay.com/</a:t>
            </a:r>
            <a:r>
              <a:rPr lang="en-US" altLang="zh-TW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｜展覽相關｜六藝展覽坊</a:t>
            </a:r>
            <a:endParaRPr lang="en-US" altLang="zh-TW" sz="2000" b="1" spc="3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7"/>
              </a:rPr>
              <a:t>https://www.facebook.com/77HandDoingClassroom</a:t>
            </a:r>
            <a:r>
              <a:rPr lang="en-US" altLang="zh-TW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｜手作課程相關｜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639ED2-84AB-410C-876E-79E48B8F7706}"/>
              </a:ext>
            </a:extLst>
          </p:cNvPr>
          <p:cNvSpPr txBox="1"/>
          <p:nvPr/>
        </p:nvSpPr>
        <p:spPr>
          <a:xfrm>
            <a:off x="10887" y="21773"/>
            <a:ext cx="5339443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600" dirty="0">
                <a:latin typeface="方正姚体" panose="02010601030101010101" pitchFamily="2" charset="-122"/>
                <a:ea typeface="方正姚体" panose="02010601030101010101" pitchFamily="2" charset="-122"/>
              </a:rPr>
              <a:t>資料來源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E5A630-8790-42DE-AFE8-141652002033}"/>
              </a:ext>
            </a:extLst>
          </p:cNvPr>
          <p:cNvSpPr/>
          <p:nvPr/>
        </p:nvSpPr>
        <p:spPr>
          <a:xfrm>
            <a:off x="6206196" y="1168412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8"/>
              </a:rPr>
              <a:t>https://www.facebook.com/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EnjoyBazaars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 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｜七桃文創假日市集相關｜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9"/>
              </a:rPr>
              <a:t>https://forms.gle/ut7Z4LTw89HiFX3d6</a:t>
            </a:r>
            <a:r>
              <a:rPr lang="en-US" altLang="zh-TW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｜街頭藝人表演場地預約申請｜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/>
              <a:t> </a:t>
            </a:r>
            <a:r>
              <a:rPr lang="en-US" altLang="zh-TW" dirty="0">
                <a:hlinkClick r:id="rId10"/>
              </a:rPr>
              <a:t>https://www.facebook.com/Taoyuan77.77cityplay/</a:t>
            </a:r>
            <a:r>
              <a:rPr lang="en-US" altLang="zh-TW" dirty="0"/>
              <a:t> </a:t>
            </a:r>
            <a:r>
              <a:rPr lang="en-US" altLang="zh-TW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｜小</a:t>
            </a:r>
            <a:r>
              <a:rPr lang="zh-TW" altLang="en-US" sz="12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売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文創商店 ｜</a:t>
            </a:r>
            <a:endParaRPr lang="en-US" altLang="zh-TW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11"/>
              </a:rPr>
              <a:t>https://yoke918.com/77city/</a:t>
            </a:r>
            <a:r>
              <a:rPr lang="zh-TW" altLang="en-US" sz="2000" dirty="0"/>
              <a:t> </a:t>
            </a:r>
            <a:r>
              <a:rPr lang="en-US" altLang="zh-TW" sz="2000" dirty="0"/>
              <a:t>-</a:t>
            </a:r>
            <a:r>
              <a:rPr lang="zh-TW" altLang="en-US" sz="2000" b="1" dirty="0">
                <a:latin typeface="華康芸風體W3(P)" panose="020F0400000000000000" pitchFamily="34" charset="-120"/>
                <a:ea typeface="華康芸風體W3(P)" panose="020F0400000000000000" pitchFamily="34" charset="-120"/>
              </a:rPr>
              <a:t>青青小熊旅遊札記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000" b="1" dirty="0">
              <a:latin typeface="華康芸風體W3(P)" panose="020F0400000000000000" pitchFamily="34" charset="-120"/>
              <a:ea typeface="華康芸風體W3(P)" panose="020F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330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E001D"/>
      </a:accent1>
      <a:accent2>
        <a:srgbClr val="64000E"/>
      </a:accent2>
      <a:accent3>
        <a:srgbClr val="01879F"/>
      </a:accent3>
      <a:accent4>
        <a:srgbClr val="003E48"/>
      </a:accent4>
      <a:accent5>
        <a:srgbClr val="F1AA6F"/>
      </a:accent5>
      <a:accent6>
        <a:srgbClr val="85430D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</TotalTime>
  <Words>823</Words>
  <Application>Microsoft Office PowerPoint</Application>
  <PresentationFormat>寬螢幕</PresentationFormat>
  <Paragraphs>79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等线</vt:lpstr>
      <vt:lpstr>方正姚体</vt:lpstr>
      <vt:lpstr>華康文徵明體W4</vt:lpstr>
      <vt:lpstr>華康正顏楷體W5</vt:lpstr>
      <vt:lpstr>華康芸風體W3(P)</vt:lpstr>
      <vt:lpstr>華康雅風體W3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馥寧 逄</cp:lastModifiedBy>
  <cp:revision>152</cp:revision>
  <dcterms:created xsi:type="dcterms:W3CDTF">2017-08-18T03:02:00Z</dcterms:created>
  <dcterms:modified xsi:type="dcterms:W3CDTF">2020-05-19T03:15:50Z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